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86" r:id="rId2"/>
    <p:sldMasterId id="2147483700" r:id="rId3"/>
    <p:sldMasterId id="2147483708" r:id="rId4"/>
  </p:sldMasterIdLst>
  <p:notesMasterIdLst>
    <p:notesMasterId r:id="rId23"/>
  </p:notesMasterIdLst>
  <p:sldIdLst>
    <p:sldId id="538" r:id="rId5"/>
    <p:sldId id="541" r:id="rId6"/>
    <p:sldId id="542" r:id="rId7"/>
    <p:sldId id="543" r:id="rId8"/>
    <p:sldId id="544" r:id="rId9"/>
    <p:sldId id="546" r:id="rId10"/>
    <p:sldId id="545" r:id="rId11"/>
    <p:sldId id="554" r:id="rId12"/>
    <p:sldId id="547" r:id="rId13"/>
    <p:sldId id="548" r:id="rId14"/>
    <p:sldId id="549" r:id="rId15"/>
    <p:sldId id="551" r:id="rId16"/>
    <p:sldId id="550" r:id="rId17"/>
    <p:sldId id="552" r:id="rId18"/>
    <p:sldId id="553" r:id="rId19"/>
    <p:sldId id="555" r:id="rId20"/>
    <p:sldId id="556" r:id="rId21"/>
    <p:sldId id="397" r:id="rId22"/>
  </p:sldIdLst>
  <p:sldSz cx="9145588" cy="6859588"/>
  <p:notesSz cx="6794500" cy="9931400"/>
  <p:defaultTextStyle>
    <a:defPPr>
      <a:defRPr lang="zh-CN"/>
    </a:defPPr>
    <a:lvl1pPr marL="0" algn="l" defTabSz="785164" rtl="0" eaLnBrk="1" latinLnBrk="0" hangingPunct="1">
      <a:defRPr sz="1500" kern="1200">
        <a:solidFill>
          <a:schemeClr val="tx1"/>
        </a:solidFill>
        <a:latin typeface="+mn-lt"/>
        <a:ea typeface="+mn-ea"/>
        <a:cs typeface="+mn-cs"/>
      </a:defRPr>
    </a:lvl1pPr>
    <a:lvl2pPr marL="392581" algn="l" defTabSz="785164" rtl="0" eaLnBrk="1" latinLnBrk="0" hangingPunct="1">
      <a:defRPr sz="1500" kern="1200">
        <a:solidFill>
          <a:schemeClr val="tx1"/>
        </a:solidFill>
        <a:latin typeface="+mn-lt"/>
        <a:ea typeface="+mn-ea"/>
        <a:cs typeface="+mn-cs"/>
      </a:defRPr>
    </a:lvl2pPr>
    <a:lvl3pPr marL="785164" algn="l" defTabSz="785164" rtl="0" eaLnBrk="1" latinLnBrk="0" hangingPunct="1">
      <a:defRPr sz="1500" kern="1200">
        <a:solidFill>
          <a:schemeClr val="tx1"/>
        </a:solidFill>
        <a:latin typeface="+mn-lt"/>
        <a:ea typeface="+mn-ea"/>
        <a:cs typeface="+mn-cs"/>
      </a:defRPr>
    </a:lvl3pPr>
    <a:lvl4pPr marL="1177745" algn="l" defTabSz="785164" rtl="0" eaLnBrk="1" latinLnBrk="0" hangingPunct="1">
      <a:defRPr sz="1500" kern="1200">
        <a:solidFill>
          <a:schemeClr val="tx1"/>
        </a:solidFill>
        <a:latin typeface="+mn-lt"/>
        <a:ea typeface="+mn-ea"/>
        <a:cs typeface="+mn-cs"/>
      </a:defRPr>
    </a:lvl4pPr>
    <a:lvl5pPr marL="1570327" algn="l" defTabSz="785164" rtl="0" eaLnBrk="1" latinLnBrk="0" hangingPunct="1">
      <a:defRPr sz="1500" kern="1200">
        <a:solidFill>
          <a:schemeClr val="tx1"/>
        </a:solidFill>
        <a:latin typeface="+mn-lt"/>
        <a:ea typeface="+mn-ea"/>
        <a:cs typeface="+mn-cs"/>
      </a:defRPr>
    </a:lvl5pPr>
    <a:lvl6pPr marL="1962909" algn="l" defTabSz="785164" rtl="0" eaLnBrk="1" latinLnBrk="0" hangingPunct="1">
      <a:defRPr sz="1500" kern="1200">
        <a:solidFill>
          <a:schemeClr val="tx1"/>
        </a:solidFill>
        <a:latin typeface="+mn-lt"/>
        <a:ea typeface="+mn-ea"/>
        <a:cs typeface="+mn-cs"/>
      </a:defRPr>
    </a:lvl6pPr>
    <a:lvl7pPr marL="2355490" algn="l" defTabSz="785164" rtl="0" eaLnBrk="1" latinLnBrk="0" hangingPunct="1">
      <a:defRPr sz="1500" kern="1200">
        <a:solidFill>
          <a:schemeClr val="tx1"/>
        </a:solidFill>
        <a:latin typeface="+mn-lt"/>
        <a:ea typeface="+mn-ea"/>
        <a:cs typeface="+mn-cs"/>
      </a:defRPr>
    </a:lvl7pPr>
    <a:lvl8pPr marL="2748073" algn="l" defTabSz="785164" rtl="0" eaLnBrk="1" latinLnBrk="0" hangingPunct="1">
      <a:defRPr sz="1500" kern="1200">
        <a:solidFill>
          <a:schemeClr val="tx1"/>
        </a:solidFill>
        <a:latin typeface="+mn-lt"/>
        <a:ea typeface="+mn-ea"/>
        <a:cs typeface="+mn-cs"/>
      </a:defRPr>
    </a:lvl8pPr>
    <a:lvl9pPr marL="3140654" algn="l" defTabSz="785164"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1">
          <p15:clr>
            <a:srgbClr val="A4A3A4"/>
          </p15:clr>
        </p15:guide>
        <p15:guide id="2" pos="2881">
          <p15:clr>
            <a:srgbClr val="A4A3A4"/>
          </p15:clr>
        </p15:guide>
      </p15:sldGuideLst>
    </p:ext>
    <p:ext uri="{2D200454-40CA-4A62-9FC3-DE9A4176ACB9}">
      <p15:notesGuideLst xmlns:p15="http://schemas.microsoft.com/office/powerpoint/2012/main" xmlns="">
        <p15:guide id="1" orient="horz" pos="3128"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F2F"/>
    <a:srgbClr val="FF1D1D"/>
    <a:srgbClr val="F9CD13"/>
    <a:srgbClr val="A80000"/>
    <a:srgbClr val="B40000"/>
    <a:srgbClr val="98A0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34" autoAdjust="0"/>
  </p:normalViewPr>
  <p:slideViewPr>
    <p:cSldViewPr>
      <p:cViewPr>
        <p:scale>
          <a:sx n="100" d="100"/>
          <a:sy n="100" d="100"/>
        </p:scale>
        <p:origin x="-1872" y="-318"/>
      </p:cViewPr>
      <p:guideLst>
        <p:guide orient="horz" pos="2161"/>
        <p:guide pos="2881"/>
      </p:guideLst>
    </p:cSldViewPr>
  </p:slideViewPr>
  <p:notesTextViewPr>
    <p:cViewPr>
      <p:scale>
        <a:sx n="1" d="1"/>
        <a:sy n="1" d="1"/>
      </p:scale>
      <p:origin x="0" y="0"/>
    </p:cViewPr>
  </p:notesTextViewPr>
  <p:sorterViewPr>
    <p:cViewPr>
      <p:scale>
        <a:sx n="80" d="100"/>
        <a:sy n="80" d="100"/>
      </p:scale>
      <p:origin x="0" y="0"/>
    </p:cViewPr>
  </p:sorterViewPr>
  <p:notesViewPr>
    <p:cSldViewPr>
      <p:cViewPr varScale="1">
        <p:scale>
          <a:sx n="54" d="100"/>
          <a:sy n="54" d="100"/>
        </p:scale>
        <p:origin x="-2928" y="-84"/>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E05482F9-C490-4F3A-91A1-76795CE7D245}" type="datetimeFigureOut">
              <a:rPr lang="zh-CN" altLang="en-US" smtClean="0"/>
              <a:pPr/>
              <a:t>2017/6/8</a:t>
            </a:fld>
            <a:endParaRPr lang="zh-CN" altLang="en-US"/>
          </a:p>
        </p:txBody>
      </p:sp>
      <p:sp>
        <p:nvSpPr>
          <p:cNvPr id="4" name="幻灯片图像占位符 3"/>
          <p:cNvSpPr>
            <a:spLocks noGrp="1" noRot="1" noChangeAspect="1"/>
          </p:cNvSpPr>
          <p:nvPr>
            <p:ph type="sldImg" idx="2"/>
          </p:nvPr>
        </p:nvSpPr>
        <p:spPr>
          <a:xfrm>
            <a:off x="915988" y="744538"/>
            <a:ext cx="4962525" cy="37242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4C5142F3-5202-4139-9EDC-3D1E0EF048E9}" type="slidenum">
              <a:rPr lang="zh-CN" altLang="en-US" smtClean="0"/>
              <a:pPr/>
              <a:t>‹#›</a:t>
            </a:fld>
            <a:endParaRPr lang="zh-CN" altLang="en-US"/>
          </a:p>
        </p:txBody>
      </p:sp>
    </p:spTree>
    <p:extLst>
      <p:ext uri="{BB962C8B-B14F-4D97-AF65-F5344CB8AC3E}">
        <p14:creationId xmlns:p14="http://schemas.microsoft.com/office/powerpoint/2010/main" val="3568288014"/>
      </p:ext>
    </p:extLst>
  </p:cSld>
  <p:clrMap bg1="lt1" tx1="dk1" bg2="lt2" tx2="dk2" accent1="accent1" accent2="accent2" accent3="accent3" accent4="accent4" accent5="accent5" accent6="accent6" hlink="hlink" folHlink="folHlink"/>
  <p:notesStyle>
    <a:lvl1pPr marL="0" algn="l" defTabSz="785164" rtl="0" eaLnBrk="1" latinLnBrk="0" hangingPunct="1">
      <a:defRPr sz="1000" kern="1200">
        <a:solidFill>
          <a:schemeClr val="tx1"/>
        </a:solidFill>
        <a:latin typeface="+mn-lt"/>
        <a:ea typeface="+mn-ea"/>
        <a:cs typeface="+mn-cs"/>
      </a:defRPr>
    </a:lvl1pPr>
    <a:lvl2pPr marL="392581" algn="l" defTabSz="785164" rtl="0" eaLnBrk="1" latinLnBrk="0" hangingPunct="1">
      <a:defRPr sz="1000" kern="1200">
        <a:solidFill>
          <a:schemeClr val="tx1"/>
        </a:solidFill>
        <a:latin typeface="+mn-lt"/>
        <a:ea typeface="+mn-ea"/>
        <a:cs typeface="+mn-cs"/>
      </a:defRPr>
    </a:lvl2pPr>
    <a:lvl3pPr marL="785164" algn="l" defTabSz="785164" rtl="0" eaLnBrk="1" latinLnBrk="0" hangingPunct="1">
      <a:defRPr sz="1000" kern="1200">
        <a:solidFill>
          <a:schemeClr val="tx1"/>
        </a:solidFill>
        <a:latin typeface="+mn-lt"/>
        <a:ea typeface="+mn-ea"/>
        <a:cs typeface="+mn-cs"/>
      </a:defRPr>
    </a:lvl3pPr>
    <a:lvl4pPr marL="1177745" algn="l" defTabSz="785164" rtl="0" eaLnBrk="1" latinLnBrk="0" hangingPunct="1">
      <a:defRPr sz="1000" kern="1200">
        <a:solidFill>
          <a:schemeClr val="tx1"/>
        </a:solidFill>
        <a:latin typeface="+mn-lt"/>
        <a:ea typeface="+mn-ea"/>
        <a:cs typeface="+mn-cs"/>
      </a:defRPr>
    </a:lvl4pPr>
    <a:lvl5pPr marL="1570327" algn="l" defTabSz="785164" rtl="0" eaLnBrk="1" latinLnBrk="0" hangingPunct="1">
      <a:defRPr sz="1000" kern="1200">
        <a:solidFill>
          <a:schemeClr val="tx1"/>
        </a:solidFill>
        <a:latin typeface="+mn-lt"/>
        <a:ea typeface="+mn-ea"/>
        <a:cs typeface="+mn-cs"/>
      </a:defRPr>
    </a:lvl5pPr>
    <a:lvl6pPr marL="1962909" algn="l" defTabSz="785164" rtl="0" eaLnBrk="1" latinLnBrk="0" hangingPunct="1">
      <a:defRPr sz="1000" kern="1200">
        <a:solidFill>
          <a:schemeClr val="tx1"/>
        </a:solidFill>
        <a:latin typeface="+mn-lt"/>
        <a:ea typeface="+mn-ea"/>
        <a:cs typeface="+mn-cs"/>
      </a:defRPr>
    </a:lvl6pPr>
    <a:lvl7pPr marL="2355490" algn="l" defTabSz="785164" rtl="0" eaLnBrk="1" latinLnBrk="0" hangingPunct="1">
      <a:defRPr sz="1000" kern="1200">
        <a:solidFill>
          <a:schemeClr val="tx1"/>
        </a:solidFill>
        <a:latin typeface="+mn-lt"/>
        <a:ea typeface="+mn-ea"/>
        <a:cs typeface="+mn-cs"/>
      </a:defRPr>
    </a:lvl7pPr>
    <a:lvl8pPr marL="2748073" algn="l" defTabSz="785164" rtl="0" eaLnBrk="1" latinLnBrk="0" hangingPunct="1">
      <a:defRPr sz="1000" kern="1200">
        <a:solidFill>
          <a:schemeClr val="tx1"/>
        </a:solidFill>
        <a:latin typeface="+mn-lt"/>
        <a:ea typeface="+mn-ea"/>
        <a:cs typeface="+mn-cs"/>
      </a:defRPr>
    </a:lvl8pPr>
    <a:lvl9pPr marL="3140654" algn="l" defTabSz="785164"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5142F3-5202-4139-9EDC-3D1E0EF048E9}" type="slidenum">
              <a:rPr lang="zh-CN" altLang="en-US" smtClean="0"/>
              <a:pPr/>
              <a:t>1</a:t>
            </a:fld>
            <a:endParaRPr lang="zh-CN" altLang="en-US"/>
          </a:p>
        </p:txBody>
      </p:sp>
    </p:spTree>
    <p:extLst>
      <p:ext uri="{BB962C8B-B14F-4D97-AF65-F5344CB8AC3E}">
        <p14:creationId xmlns:p14="http://schemas.microsoft.com/office/powerpoint/2010/main" val="32691536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Picture 2" descr="C:\Users\Yshi\Desktop\PPT\case_1\Sources\BG.jpg"/>
          <p:cNvPicPr>
            <a:picLocks noChangeAspect="1" noChangeArrowheads="1"/>
          </p:cNvPicPr>
          <p:nvPr/>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2" name="标题 1"/>
          <p:cNvSpPr>
            <a:spLocks noGrp="1"/>
          </p:cNvSpPr>
          <p:nvPr>
            <p:ph type="ctrTitle"/>
          </p:nvPr>
        </p:nvSpPr>
        <p:spPr>
          <a:xfrm>
            <a:off x="923059" y="1557154"/>
            <a:ext cx="7773750" cy="1470365"/>
          </a:xfrm>
        </p:spPr>
        <p:txBody>
          <a:bodyPr/>
          <a:lstStyle>
            <a:lvl1pPr algn="l">
              <a:defRPr>
                <a:solidFill>
                  <a:schemeClr val="bg1">
                    <a:lumMod val="95000"/>
                  </a:schemeClr>
                </a:solidFill>
              </a:defRPr>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926508" y="3086095"/>
            <a:ext cx="6401912" cy="1368469"/>
          </a:xfrm>
        </p:spPr>
        <p:txBody>
          <a:bodyPr>
            <a:normAutofit/>
          </a:bodyPr>
          <a:lstStyle>
            <a:lvl1pPr marL="0" indent="0" algn="l">
              <a:buNone/>
              <a:defRPr sz="2400">
                <a:solidFill>
                  <a:schemeClr val="bg1">
                    <a:lumMod val="85000"/>
                  </a:schemeClr>
                </a:solidFill>
              </a:defRPr>
            </a:lvl1pPr>
            <a:lvl2pPr marL="457246" indent="0" algn="ctr">
              <a:buNone/>
              <a:defRPr>
                <a:solidFill>
                  <a:schemeClr val="tx1">
                    <a:tint val="75000"/>
                  </a:schemeClr>
                </a:solidFill>
              </a:defRPr>
            </a:lvl2pPr>
            <a:lvl3pPr marL="914491" indent="0" algn="ctr">
              <a:buNone/>
              <a:defRPr>
                <a:solidFill>
                  <a:schemeClr val="tx1">
                    <a:tint val="75000"/>
                  </a:schemeClr>
                </a:solidFill>
              </a:defRPr>
            </a:lvl3pPr>
            <a:lvl4pPr marL="1371737" indent="0" algn="ctr">
              <a:buNone/>
              <a:defRPr>
                <a:solidFill>
                  <a:schemeClr val="tx1">
                    <a:tint val="75000"/>
                  </a:schemeClr>
                </a:solidFill>
              </a:defRPr>
            </a:lvl4pPr>
            <a:lvl5pPr marL="1828983" indent="0" algn="ctr">
              <a:buNone/>
              <a:defRPr>
                <a:solidFill>
                  <a:schemeClr val="tx1">
                    <a:tint val="75000"/>
                  </a:schemeClr>
                </a:solidFill>
              </a:defRPr>
            </a:lvl5pPr>
            <a:lvl6pPr marL="2286229" indent="0" algn="ctr">
              <a:buNone/>
              <a:defRPr>
                <a:solidFill>
                  <a:schemeClr val="tx1">
                    <a:tint val="75000"/>
                  </a:schemeClr>
                </a:solidFill>
              </a:defRPr>
            </a:lvl6pPr>
            <a:lvl7pPr marL="2743474" indent="0" algn="ctr">
              <a:buNone/>
              <a:defRPr>
                <a:solidFill>
                  <a:schemeClr val="tx1">
                    <a:tint val="75000"/>
                  </a:schemeClr>
                </a:solidFill>
              </a:defRPr>
            </a:lvl7pPr>
            <a:lvl8pPr marL="3200720" indent="0" algn="ctr">
              <a:buNone/>
              <a:defRPr>
                <a:solidFill>
                  <a:schemeClr val="tx1">
                    <a:tint val="75000"/>
                  </a:schemeClr>
                </a:solidFill>
              </a:defRPr>
            </a:lvl8pPr>
            <a:lvl9pPr marL="3657966" indent="0" algn="ctr">
              <a:buNone/>
              <a:defRPr>
                <a:solidFill>
                  <a:schemeClr val="tx1">
                    <a:tint val="75000"/>
                  </a:schemeClr>
                </a:solidFill>
              </a:defRPr>
            </a:lvl9pPr>
          </a:lstStyle>
          <a:p>
            <a:r>
              <a:rPr lang="zh-CN" altLang="en-US" smtClean="0"/>
              <a:t>单击此处编辑母版副标题样式</a:t>
            </a:r>
            <a:endParaRPr lang="zh-CN" altLang="en-US" dirty="0"/>
          </a:p>
        </p:txBody>
      </p:sp>
      <p:pic>
        <p:nvPicPr>
          <p:cNvPr id="6" name="图片 5" descr="未标题-3.png"/>
          <p:cNvPicPr>
            <a:picLocks noChangeAspect="1"/>
          </p:cNvPicPr>
          <p:nvPr userDrawn="1"/>
        </p:nvPicPr>
        <p:blipFill>
          <a:blip r:embed="rId3" cstate="print"/>
          <a:stretch>
            <a:fillRect/>
          </a:stretch>
        </p:blipFill>
        <p:spPr>
          <a:xfrm>
            <a:off x="0" y="6310114"/>
            <a:ext cx="9144000" cy="561975"/>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竖排文字">
    <p:spTree>
      <p:nvGrpSpPr>
        <p:cNvPr id="1" name=""/>
        <p:cNvGrpSpPr/>
        <p:nvPr/>
      </p:nvGrpSpPr>
      <p:grpSpPr>
        <a:xfrm>
          <a:off x="0" y="0"/>
          <a:ext cx="0" cy="0"/>
          <a:chOff x="0" y="0"/>
          <a:chExt cx="0" cy="0"/>
        </a:xfrm>
      </p:grpSpPr>
      <p:pic>
        <p:nvPicPr>
          <p:cNvPr id="4" name="Picture 2" descr="C:\Users\Yshi\Desktop\PPT\case_1\Sources\BG2.jpg"/>
          <p:cNvPicPr>
            <a:picLocks noChangeAspect="1" noChangeArrowheads="1"/>
          </p:cNvPicPr>
          <p:nvPr/>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5" name="灯片编号占位符 5"/>
          <p:cNvSpPr txBox="1">
            <a:spLocks/>
          </p:cNvSpPr>
          <p:nvPr/>
        </p:nvSpPr>
        <p:spPr>
          <a:xfrm>
            <a:off x="8332647" y="6515022"/>
            <a:ext cx="504913" cy="365210"/>
          </a:xfrm>
          <a:prstGeom prst="rect">
            <a:avLst/>
          </a:prstGeom>
        </p:spPr>
        <p:txBody>
          <a:bodyPr lIns="91449" tIns="45725" rIns="91449" bIns="45725" anchor="ctr"/>
          <a:lstStyle/>
          <a:p>
            <a:pPr algn="ctr" fontAlgn="auto">
              <a:spcBef>
                <a:spcPts val="0"/>
              </a:spcBef>
              <a:spcAft>
                <a:spcPts val="0"/>
              </a:spcAft>
              <a:defRPr/>
            </a:pPr>
            <a:fld id="{C3BD0E33-4FDA-4D04-888E-AFE19349CDEC}" type="slidenum">
              <a:rPr lang="zh-CN" altLang="en-US" sz="1200">
                <a:solidFill>
                  <a:srgbClr val="747474"/>
                </a:solidFill>
                <a:latin typeface="+mn-lt"/>
                <a:ea typeface="+mn-ea"/>
              </a:rPr>
              <a:pPr algn="ctr" fontAlgn="auto">
                <a:spcBef>
                  <a:spcPts val="0"/>
                </a:spcBef>
                <a:spcAft>
                  <a:spcPts val="0"/>
                </a:spcAft>
                <a:defRPr/>
              </a:pPr>
              <a:t>‹#›</a:t>
            </a:fld>
            <a:endParaRPr lang="zh-CN" altLang="en-US" sz="1200" dirty="0">
              <a:solidFill>
                <a:srgbClr val="747474"/>
              </a:solidFill>
              <a:latin typeface="+mn-lt"/>
              <a:ea typeface="+mn-ea"/>
            </a:endParaRPr>
          </a:p>
        </p:txBody>
      </p:sp>
      <p:sp>
        <p:nvSpPr>
          <p:cNvPr id="3" name="竖排文字占位符 2"/>
          <p:cNvSpPr>
            <a:spLocks noGrp="1"/>
          </p:cNvSpPr>
          <p:nvPr>
            <p:ph type="body" orient="vert" idx="1"/>
          </p:nvPr>
        </p:nvSpPr>
        <p:spPr>
          <a:xfrm>
            <a:off x="457280" y="919474"/>
            <a:ext cx="8231029" cy="539130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15" name="标题 1"/>
          <p:cNvSpPr>
            <a:spLocks noGrp="1"/>
          </p:cNvSpPr>
          <p:nvPr>
            <p:ph type="title"/>
          </p:nvPr>
        </p:nvSpPr>
        <p:spPr>
          <a:xfrm>
            <a:off x="6021" y="31905"/>
            <a:ext cx="7434535" cy="432148"/>
          </a:xfrm>
        </p:spPr>
        <p:txBody>
          <a:bodyPr>
            <a:normAutofit/>
          </a:bodyPr>
          <a:lstStyle>
            <a:lvl1pPr algn="l">
              <a:defRPr sz="1800">
                <a:solidFill>
                  <a:schemeClr val="bg1">
                    <a:lumMod val="95000"/>
                  </a:schemeClr>
                </a:solidFill>
              </a:defRPr>
            </a:lvl1pPr>
          </a:lstStyle>
          <a:p>
            <a:r>
              <a:rPr lang="zh-CN" altLang="en-US" smtClean="0"/>
              <a:t>单击此处编辑母版标题样式</a:t>
            </a:r>
            <a:endParaRPr lang="zh-CN" altLang="en-US" dirty="0"/>
          </a:p>
        </p:txBody>
      </p:sp>
      <p:sp>
        <p:nvSpPr>
          <p:cNvPr id="6" name="日期占位符 3"/>
          <p:cNvSpPr>
            <a:spLocks noGrp="1"/>
          </p:cNvSpPr>
          <p:nvPr>
            <p:ph type="dt" sz="half" idx="10"/>
          </p:nvPr>
        </p:nvSpPr>
        <p:spPr>
          <a:xfrm>
            <a:off x="5549276" y="6500730"/>
            <a:ext cx="2133971" cy="365210"/>
          </a:xfrm>
        </p:spPr>
        <p:txBody>
          <a:bodyPr/>
          <a:lstStyle>
            <a:lvl1pPr algn="r">
              <a:defRPr/>
            </a:lvl1pPr>
          </a:lstStyle>
          <a:p>
            <a:pPr>
              <a:defRPr/>
            </a:pPr>
            <a:fld id="{CEA15FE5-CB92-46D8-98A3-907F110BA10C}" type="datetime1">
              <a:rPr lang="zh-CN" altLang="en-US"/>
              <a:pPr>
                <a:defRPr/>
              </a:pPr>
              <a:t>2017/6/8</a:t>
            </a:fld>
            <a:endParaRPr lang="en-US" altLang="zh-CN"/>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pic>
        <p:nvPicPr>
          <p:cNvPr id="4" name="Picture 2" descr="C:\Users\Yshi\Desktop\PPT\case_1\Sources\BG2.jpg"/>
          <p:cNvPicPr>
            <a:picLocks noChangeAspect="1" noChangeArrowheads="1"/>
          </p:cNvPicPr>
          <p:nvPr/>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2" name="竖排标题 1"/>
          <p:cNvSpPr>
            <a:spLocks noGrp="1"/>
          </p:cNvSpPr>
          <p:nvPr>
            <p:ph type="title" orient="vert"/>
          </p:nvPr>
        </p:nvSpPr>
        <p:spPr>
          <a:xfrm>
            <a:off x="6630551" y="673976"/>
            <a:ext cx="2057757" cy="5636806"/>
          </a:xfrm>
        </p:spPr>
        <p:txBody>
          <a:bodyPr vert="eaVert"/>
          <a:lstStyle/>
          <a:p>
            <a:r>
              <a:rPr lang="zh-CN" altLang="en-US" smtClean="0"/>
              <a:t>单击此处编辑母版标题样式</a:t>
            </a:r>
            <a:endParaRPr lang="zh-CN" altLang="en-US" dirty="0"/>
          </a:p>
        </p:txBody>
      </p:sp>
      <p:sp>
        <p:nvSpPr>
          <p:cNvPr id="3" name="竖排文字占位符 2"/>
          <p:cNvSpPr>
            <a:spLocks noGrp="1"/>
          </p:cNvSpPr>
          <p:nvPr>
            <p:ph type="body" orient="vert" idx="1"/>
          </p:nvPr>
        </p:nvSpPr>
        <p:spPr>
          <a:xfrm>
            <a:off x="457280" y="673976"/>
            <a:ext cx="6020845" cy="5636806"/>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Slide">
    <p:spTree>
      <p:nvGrpSpPr>
        <p:cNvPr id="1" name=""/>
        <p:cNvGrpSpPr/>
        <p:nvPr/>
      </p:nvGrpSpPr>
      <p:grpSpPr>
        <a:xfrm>
          <a:off x="0" y="0"/>
          <a:ext cx="0" cy="0"/>
          <a:chOff x="0" y="0"/>
          <a:chExt cx="0" cy="0"/>
        </a:xfrm>
      </p:grpSpPr>
      <p:sp>
        <p:nvSpPr>
          <p:cNvPr id="4" name="TextBox 3"/>
          <p:cNvSpPr txBox="1"/>
          <p:nvPr/>
        </p:nvSpPr>
        <p:spPr>
          <a:xfrm>
            <a:off x="152427" y="6554717"/>
            <a:ext cx="381066" cy="215950"/>
          </a:xfrm>
          <a:prstGeom prst="rect">
            <a:avLst/>
          </a:prstGeom>
          <a:noFill/>
        </p:spPr>
        <p:txBody>
          <a:bodyPr lIns="91449" tIns="45725" rIns="91449" bIns="45725">
            <a:spAutoFit/>
          </a:bodyPr>
          <a:lstStyle>
            <a:lvl1pPr eaLnBrk="0" hangingPunct="0">
              <a:defRPr sz="2600" b="1">
                <a:solidFill>
                  <a:schemeClr val="tx1"/>
                </a:solidFill>
                <a:latin typeface="Arial" pitchFamily="34" charset="0"/>
                <a:ea typeface="ＭＳ Ｐゴシック" pitchFamily="34" charset="-128"/>
              </a:defRPr>
            </a:lvl1pPr>
            <a:lvl2pPr marL="742950" indent="-285750" eaLnBrk="0" hangingPunct="0">
              <a:defRPr sz="2600" b="1">
                <a:solidFill>
                  <a:schemeClr val="tx1"/>
                </a:solidFill>
                <a:latin typeface="Arial" pitchFamily="34" charset="0"/>
                <a:ea typeface="ＭＳ Ｐゴシック" pitchFamily="34" charset="-128"/>
              </a:defRPr>
            </a:lvl2pPr>
            <a:lvl3pPr marL="1143000" indent="-228600" eaLnBrk="0" hangingPunct="0">
              <a:defRPr sz="2600" b="1">
                <a:solidFill>
                  <a:schemeClr val="tx1"/>
                </a:solidFill>
                <a:latin typeface="Arial" pitchFamily="34" charset="0"/>
                <a:ea typeface="ＭＳ Ｐゴシック" pitchFamily="34" charset="-128"/>
              </a:defRPr>
            </a:lvl3pPr>
            <a:lvl4pPr marL="1600200" indent="-228600" eaLnBrk="0" hangingPunct="0">
              <a:defRPr sz="2600" b="1">
                <a:solidFill>
                  <a:schemeClr val="tx1"/>
                </a:solidFill>
                <a:latin typeface="Arial" pitchFamily="34" charset="0"/>
                <a:ea typeface="ＭＳ Ｐゴシック" pitchFamily="34" charset="-128"/>
              </a:defRPr>
            </a:lvl4pPr>
            <a:lvl5pPr marL="2057400" indent="-228600" eaLnBrk="0" hangingPunct="0">
              <a:defRPr sz="26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6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6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6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600" b="1">
                <a:solidFill>
                  <a:schemeClr val="tx1"/>
                </a:solidFill>
                <a:latin typeface="Arial" pitchFamily="34" charset="0"/>
                <a:ea typeface="ＭＳ Ｐゴシック" pitchFamily="34" charset="-128"/>
              </a:defRPr>
            </a:lvl9pPr>
          </a:lstStyle>
          <a:p>
            <a:pPr eaLnBrk="1" hangingPunct="1">
              <a:defRPr/>
            </a:pPr>
            <a:fld id="{44C0C5A7-1583-4372-8E79-3F333E72F51D}" type="slidenum">
              <a:rPr lang="en-US" altLang="zh-CN" sz="800">
                <a:cs typeface="Arial" pitchFamily="34" charset="0"/>
              </a:rPr>
              <a:pPr eaLnBrk="1" hangingPunct="1">
                <a:defRPr/>
              </a:pPr>
              <a:t>‹#›</a:t>
            </a:fld>
            <a:endParaRPr lang="en-US" altLang="zh-CN" sz="800">
              <a:cs typeface="Arial" pitchFamily="34" charset="0"/>
            </a:endParaRPr>
          </a:p>
        </p:txBody>
      </p:sp>
      <p:sp>
        <p:nvSpPr>
          <p:cNvPr id="3" name="Text Placeholder 2"/>
          <p:cNvSpPr>
            <a:spLocks noGrp="1"/>
          </p:cNvSpPr>
          <p:nvPr>
            <p:ph type="body" sz="quarter" idx="10"/>
          </p:nvPr>
        </p:nvSpPr>
        <p:spPr>
          <a:xfrm>
            <a:off x="685919" y="1200447"/>
            <a:ext cx="7849963" cy="5087530"/>
          </a:xfrm>
          <a:prstGeom prst="rect">
            <a:avLst/>
          </a:prstGeom>
        </p:spPr>
        <p:txBody>
          <a:bodyPr/>
          <a:lstStyle>
            <a:lvl1pPr>
              <a:buNone/>
              <a:defRPr sz="2500" b="1">
                <a:latin typeface="Arial" pitchFamily="34" charset="0"/>
                <a:cs typeface="Arial" pitchFamily="34" charset="0"/>
              </a:defRPr>
            </a:lvl1pPr>
            <a:lvl2pPr>
              <a:buClr>
                <a:srgbClr val="73C167"/>
              </a:buClr>
              <a:buFont typeface="Arial" pitchFamily="34" charset="0"/>
              <a:buChar char="•"/>
              <a:defRPr sz="2300">
                <a:latin typeface="Arial" pitchFamily="34" charset="0"/>
                <a:cs typeface="Arial" pitchFamily="34" charset="0"/>
              </a:defRPr>
            </a:lvl2pPr>
            <a:lvl3pPr>
              <a:buClr>
                <a:srgbClr val="73C167"/>
              </a:buClr>
              <a:buSzPct val="80000"/>
              <a:buFont typeface="Courier New" pitchFamily="49" charset="0"/>
              <a:buChar char="o"/>
              <a:defRPr sz="2000">
                <a:latin typeface="Arial" pitchFamily="34" charset="0"/>
                <a:cs typeface="Arial" pitchFamily="34" charset="0"/>
              </a:defRPr>
            </a:lvl3pPr>
            <a:lvl4pPr>
              <a:buClr>
                <a:srgbClr val="73C167"/>
              </a:buClr>
              <a:buFont typeface="Arial" pitchFamily="34" charset="0"/>
              <a:buChar char="−"/>
              <a:defRPr sz="1700">
                <a:latin typeface="Arial" pitchFamily="34" charset="0"/>
                <a:cs typeface="Arial" pitchFamily="34" charset="0"/>
              </a:defRPr>
            </a:lvl4pPr>
            <a:lvl5pPr>
              <a:buClr>
                <a:srgbClr val="73C167"/>
              </a:buClr>
              <a:defRPr sz="1400">
                <a:latin typeface="Arial" pitchFamily="34" charset="0"/>
                <a:cs typeface="Arial"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p:txBody>
      </p:sp>
      <p:sp>
        <p:nvSpPr>
          <p:cNvPr id="5" name="Title 4"/>
          <p:cNvSpPr>
            <a:spLocks noGrp="1"/>
          </p:cNvSpPr>
          <p:nvPr>
            <p:ph type="title"/>
          </p:nvPr>
        </p:nvSpPr>
        <p:spPr>
          <a:xfrm>
            <a:off x="685919" y="214341"/>
            <a:ext cx="6816342" cy="563692"/>
          </a:xfrm>
          <a:prstGeom prst="rect">
            <a:avLst/>
          </a:prstGeom>
        </p:spPr>
        <p:txBody>
          <a:bodyPr/>
          <a:lstStyle>
            <a:lvl1pPr algn="l">
              <a:defRPr sz="2700" b="1">
                <a:latin typeface="+mn-lt"/>
                <a:cs typeface="Arial" pitchFamily="34" charset="0"/>
              </a:defRPr>
            </a:lvl1pPr>
          </a:lstStyle>
          <a:p>
            <a:pPr lvl="0"/>
            <a:r>
              <a:rPr lang="zh-CN" altLang="en-US" smtClean="0"/>
              <a:t>单击此处编辑母版标题样式</a:t>
            </a:r>
            <a:endParaRPr lang="en-US" dirty="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381066" y="228653"/>
            <a:ext cx="6325698" cy="685959"/>
          </a:xfrm>
          <a:prstGeom prst="rect">
            <a:avLst/>
          </a:prstGeom>
        </p:spPr>
        <p:txBody>
          <a:bodyPr/>
          <a:lstStyle/>
          <a:p>
            <a:r>
              <a:rPr lang="zh-CN" altLang="en-US" smtClean="0"/>
              <a:t>单击此处编辑母版标题样式</a:t>
            </a:r>
            <a:endParaRPr lang="en-US"/>
          </a:p>
        </p:txBody>
      </p:sp>
      <p:sp>
        <p:nvSpPr>
          <p:cNvPr id="3" name="Content Placeholder 2"/>
          <p:cNvSpPr>
            <a:spLocks noGrp="1"/>
          </p:cNvSpPr>
          <p:nvPr>
            <p:ph idx="1"/>
          </p:nvPr>
        </p:nvSpPr>
        <p:spPr>
          <a:xfrm>
            <a:off x="533493" y="1371917"/>
            <a:ext cx="7926176" cy="4573059"/>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cSld>
  <p:clrMapOvr>
    <a:masterClrMapping/>
  </p:clrMapOvr>
  <p:transition>
    <p:checke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786228" y="744703"/>
            <a:ext cx="5716033" cy="2042002"/>
          </a:xfrm>
          <a:prstGeom prst="rect">
            <a:avLst/>
          </a:prstGeom>
        </p:spPr>
        <p:txBody>
          <a:bodyPr>
            <a:noAutofit/>
          </a:bodyPr>
          <a:lstStyle>
            <a:lvl1pPr>
              <a:defRPr sz="6000" b="1">
                <a:latin typeface="隶书" pitchFamily="49" charset="-122"/>
                <a:ea typeface="隶书" pitchFamily="49" charset="-122"/>
              </a:defRPr>
            </a:lvl1pPr>
          </a:lstStyle>
          <a:p>
            <a:r>
              <a:rPr lang="zh-CN" altLang="en-US" smtClean="0"/>
              <a:t>单击此处编辑母版标题样式</a:t>
            </a:r>
            <a:endParaRPr lang="zh-CN" altLang="en-US" dirty="0"/>
          </a:p>
        </p:txBody>
      </p:sp>
      <p:sp>
        <p:nvSpPr>
          <p:cNvPr id="4" name="灯片编号占位符 5"/>
          <p:cNvSpPr>
            <a:spLocks noGrp="1"/>
          </p:cNvSpPr>
          <p:nvPr>
            <p:ph type="sldNum" sz="quarter" idx="10"/>
          </p:nvPr>
        </p:nvSpPr>
        <p:spPr>
          <a:xfrm>
            <a:off x="3286695" y="6494379"/>
            <a:ext cx="2133971" cy="365210"/>
          </a:xfrm>
          <a:prstGeom prst="rect">
            <a:avLst/>
          </a:prstGeom>
        </p:spPr>
        <p:txBody>
          <a:bodyPr lIns="91449" tIns="45725" rIns="91449" bIns="45725"/>
          <a:lstStyle>
            <a:lvl1pPr fontAlgn="auto">
              <a:spcBef>
                <a:spcPts val="0"/>
              </a:spcBef>
              <a:spcAft>
                <a:spcPts val="0"/>
              </a:spcAft>
              <a:defRPr>
                <a:latin typeface="+mn-lt"/>
                <a:ea typeface="+mn-ea"/>
                <a:cs typeface="+mn-cs"/>
              </a:defRPr>
            </a:lvl1pPr>
          </a:lstStyle>
          <a:p>
            <a:pPr>
              <a:defRPr/>
            </a:pPr>
            <a:fld id="{8D2752AE-B3CB-4312-9B68-0689DD26B342}"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4622826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27427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8196"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718" y="0"/>
            <a:ext cx="9181306" cy="685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020716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列表内容幻灯片">
    <p:spTree>
      <p:nvGrpSpPr>
        <p:cNvPr id="1" name=""/>
        <p:cNvGrpSpPr/>
        <p:nvPr/>
      </p:nvGrpSpPr>
      <p:grpSpPr>
        <a:xfrm>
          <a:off x="0" y="0"/>
          <a:ext cx="0" cy="0"/>
          <a:chOff x="0" y="0"/>
          <a:chExt cx="0" cy="0"/>
        </a:xfrm>
      </p:grpSpPr>
      <p:sp>
        <p:nvSpPr>
          <p:cNvPr id="6" name="内容占位符 5"/>
          <p:cNvSpPr>
            <a:spLocks noGrp="1"/>
          </p:cNvSpPr>
          <p:nvPr>
            <p:ph sz="quarter" idx="12"/>
          </p:nvPr>
        </p:nvSpPr>
        <p:spPr>
          <a:xfrm>
            <a:off x="467627" y="1197029"/>
            <a:ext cx="8210337" cy="5041077"/>
          </a:xfrm>
          <a:prstGeom prst="rect">
            <a:avLst/>
          </a:prstGeom>
        </p:spPr>
        <p:txBody>
          <a:bodyPr lIns="78439" tIns="39218" rIns="78439" bIns="39218"/>
          <a:lstStyle>
            <a:lvl1pPr marL="294146" indent="-294146">
              <a:buFont typeface="Arial" pitchFamily="34" charset="0"/>
              <a:buChar char="•"/>
              <a:defRPr sz="2400">
                <a:solidFill>
                  <a:schemeClr val="tx1"/>
                </a:solidFill>
                <a:latin typeface="微软雅黑" pitchFamily="34" charset="-122"/>
                <a:ea typeface="微软雅黑" pitchFamily="34" charset="-122"/>
              </a:defRPr>
            </a:lvl1pPr>
            <a:lvl2pPr marL="636583" indent="-244000">
              <a:buFont typeface="Arial" pitchFamily="34" charset="0"/>
              <a:buChar char="•"/>
              <a:defRPr sz="2000">
                <a:solidFill>
                  <a:schemeClr val="tx1"/>
                </a:solidFill>
                <a:latin typeface="微软雅黑" pitchFamily="34" charset="-122"/>
                <a:ea typeface="微软雅黑" pitchFamily="34" charset="-122"/>
              </a:defRPr>
            </a:lvl2pPr>
            <a:lvl3pPr marL="980091" indent="-194928">
              <a:buFont typeface="Arial" pitchFamily="34" charset="0"/>
              <a:buChar char="•"/>
              <a:defRPr sz="1800">
                <a:solidFill>
                  <a:schemeClr val="tx1"/>
                </a:solidFill>
                <a:latin typeface="微软雅黑" pitchFamily="34" charset="-122"/>
                <a:ea typeface="微软雅黑" pitchFamily="34" charset="-122"/>
              </a:defRPr>
            </a:lvl3pPr>
            <a:lvl4pPr>
              <a:defRPr sz="1500">
                <a:solidFill>
                  <a:schemeClr val="tx1"/>
                </a:solidFill>
                <a:latin typeface="微软雅黑" pitchFamily="34" charset="-122"/>
                <a:ea typeface="微软雅黑" pitchFamily="34" charset="-122"/>
              </a:defRPr>
            </a:lvl4pPr>
            <a:lvl5pPr>
              <a:defRPr sz="1500">
                <a:solidFill>
                  <a:schemeClr val="tx1"/>
                </a:solidFill>
                <a:latin typeface="微软雅黑" pitchFamily="34" charset="-122"/>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8" name="文本占位符 7"/>
          <p:cNvSpPr>
            <a:spLocks noGrp="1"/>
          </p:cNvSpPr>
          <p:nvPr>
            <p:ph type="body" sz="quarter" idx="13"/>
          </p:nvPr>
        </p:nvSpPr>
        <p:spPr>
          <a:xfrm>
            <a:off x="396330" y="334178"/>
            <a:ext cx="5616875" cy="571615"/>
          </a:xfrm>
          <a:prstGeom prst="rect">
            <a:avLst/>
          </a:prstGeom>
        </p:spPr>
        <p:txBody>
          <a:bodyPr lIns="78439" tIns="39218" rIns="78439" bIns="39218"/>
          <a:lstStyle>
            <a:lvl1pPr marL="342900" indent="-342900" algn="l" rtl="0" eaLnBrk="1" fontAlgn="base" hangingPunct="1">
              <a:spcBef>
                <a:spcPct val="20000"/>
              </a:spcBef>
              <a:spcAft>
                <a:spcPct val="0"/>
              </a:spcAft>
              <a:buFont typeface="Arial" pitchFamily="34" charset="0"/>
              <a:buNone/>
              <a:defRPr lang="zh-CN" altLang="en-US" sz="3200" b="1" kern="12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微软雅黑" pitchFamily="34" charset="-122"/>
                <a:ea typeface="微软雅黑" pitchFamily="34" charset="-122"/>
                <a:cs typeface="+mn-cs"/>
              </a:defRPr>
            </a:lvl1pPr>
          </a:lstStyle>
          <a:p>
            <a:pPr lvl="0"/>
            <a:r>
              <a:rPr lang="zh-CN" altLang="en-US" dirty="0" smtClean="0"/>
              <a:t>单击此处编辑母版文本样式</a:t>
            </a:r>
          </a:p>
        </p:txBody>
      </p:sp>
      <p:pic>
        <p:nvPicPr>
          <p:cNvPr id="1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61026" y="282243"/>
            <a:ext cx="2353816" cy="629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2070" y="6448028"/>
            <a:ext cx="9182412"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userDrawn="1"/>
        </p:nvSpPr>
        <p:spPr>
          <a:xfrm>
            <a:off x="-22070" y="6504331"/>
            <a:ext cx="1692482" cy="325544"/>
          </a:xfrm>
          <a:prstGeom prst="rect">
            <a:avLst/>
          </a:prstGeom>
          <a:noFill/>
        </p:spPr>
        <p:txBody>
          <a:bodyPr wrap="square" lIns="78555" tIns="39278" rIns="78555" bIns="39278" rtlCol="0">
            <a:spAutoFit/>
          </a:bodyPr>
          <a:lstStyle/>
          <a:p>
            <a:pPr algn="r"/>
            <a:r>
              <a:rPr lang="zh-CN" altLang="en-US" sz="1600" b="0" dirty="0" smtClean="0">
                <a:solidFill>
                  <a:schemeClr val="bg1"/>
                </a:solidFill>
                <a:latin typeface="华文行楷" pitchFamily="2" charset="-122"/>
                <a:ea typeface="华文行楷" pitchFamily="2" charset="-122"/>
              </a:rPr>
              <a:t>计算  决定未来</a:t>
            </a:r>
            <a:endParaRPr lang="zh-CN" altLang="en-US" sz="1600" b="0" dirty="0">
              <a:solidFill>
                <a:schemeClr val="bg1"/>
              </a:solidFill>
              <a:latin typeface="华文行楷" pitchFamily="2" charset="-122"/>
              <a:ea typeface="华文行楷" pitchFamily="2" charset="-122"/>
            </a:endParaRPr>
          </a:p>
        </p:txBody>
      </p:sp>
      <p:sp>
        <p:nvSpPr>
          <p:cNvPr id="3" name="TextBox 2"/>
          <p:cNvSpPr txBox="1"/>
          <p:nvPr userDrawn="1"/>
        </p:nvSpPr>
        <p:spPr>
          <a:xfrm>
            <a:off x="8389218" y="405458"/>
            <a:ext cx="504056" cy="323165"/>
          </a:xfrm>
          <a:prstGeom prst="rect">
            <a:avLst/>
          </a:prstGeom>
          <a:noFill/>
        </p:spPr>
        <p:txBody>
          <a:bodyPr wrap="square" rtlCol="0">
            <a:spAutoFit/>
          </a:bodyPr>
          <a:lstStyle/>
          <a:p>
            <a:pPr algn="ctr"/>
            <a:fld id="{D582A0A7-D2E8-4468-BF31-3ED6607AC4C6}" type="slidenum">
              <a:rPr lang="en-US" altLang="zh-CN" b="1" smtClean="0">
                <a:solidFill>
                  <a:schemeClr val="bg1"/>
                </a:solidFill>
                <a:latin typeface="微软雅黑" pitchFamily="34" charset="-122"/>
                <a:ea typeface="微软雅黑" pitchFamily="34" charset="-122"/>
              </a:rPr>
              <a:pPr algn="ctr"/>
              <a:t>‹#›</a:t>
            </a:fld>
            <a:endParaRPr lang="zh-CN" altLang="en-US"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802673467"/>
      </p:ext>
    </p:extLst>
  </p:cSld>
  <p:clrMapOvr>
    <a:masterClrMapping/>
  </p:clrMapOvr>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自定义版式">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矩形 3"/>
          <p:cNvSpPr/>
          <p:nvPr userDrawn="1"/>
        </p:nvSpPr>
        <p:spPr bwMode="auto">
          <a:xfrm>
            <a:off x="152405" y="4591337"/>
            <a:ext cx="8839200" cy="2087012"/>
          </a:xfrm>
          <a:prstGeom prst="rect">
            <a:avLst/>
          </a:prstGeom>
          <a:solidFill>
            <a:srgbClr val="B01F24"/>
          </a:solidFill>
          <a:ln>
            <a:noFill/>
          </a:ln>
          <a:extLst/>
        </p:spPr>
        <p:txBody>
          <a:bodyPr vert="horz" wrap="square" lIns="91422" tIns="45712" rIns="91422" bIns="45712" numCol="1" rtlCol="0" anchor="t" anchorCtr="0" compatLnSpc="1">
            <a:prstTxWarp prst="textNoShape">
              <a:avLst/>
            </a:prstTxWarp>
          </a:bodyPr>
          <a:lstStyle/>
          <a:p>
            <a:pPr algn="ctr" defTabSz="914041" fontAlgn="auto">
              <a:spcBef>
                <a:spcPts val="0"/>
              </a:spcBef>
              <a:spcAft>
                <a:spcPts val="0"/>
              </a:spcAft>
            </a:pPr>
            <a:endParaRPr lang="zh-CN" altLang="en-US">
              <a:solidFill>
                <a:prstClr val="black"/>
              </a:solidFill>
              <a:latin typeface="Century Schoolbook"/>
              <a:ea typeface="宋体"/>
            </a:endParaRPr>
          </a:p>
        </p:txBody>
      </p:sp>
      <p:sp>
        <p:nvSpPr>
          <p:cNvPr id="5" name="矩形 4"/>
          <p:cNvSpPr/>
          <p:nvPr userDrawn="1"/>
        </p:nvSpPr>
        <p:spPr>
          <a:xfrm>
            <a:off x="893105" y="5764599"/>
            <a:ext cx="7357790" cy="784830"/>
          </a:xfrm>
          <a:prstGeom prst="rect">
            <a:avLst/>
          </a:prstGeom>
        </p:spPr>
        <p:txBody>
          <a:bodyPr wrap="square" lIns="91422" tIns="45712" rIns="91422" bIns="45712">
            <a:spAutoFit/>
          </a:bodyPr>
          <a:lstStyle/>
          <a:p>
            <a:pPr algn="ctr" defTabSz="914041" fontAlgn="auto">
              <a:lnSpc>
                <a:spcPct val="150000"/>
              </a:lnSpc>
              <a:spcBef>
                <a:spcPts val="0"/>
              </a:spcBef>
              <a:spcAft>
                <a:spcPts val="0"/>
              </a:spcAft>
            </a:pPr>
            <a:r>
              <a:rPr lang="zh-CN" altLang="en-US" sz="1000" spc="100" dirty="0" smtClean="0">
                <a:solidFill>
                  <a:prstClr val="white"/>
                </a:solidFill>
                <a:latin typeface="微软雅黑" pitchFamily="34" charset="-122"/>
                <a:ea typeface="微软雅黑" pitchFamily="34" charset="-122"/>
              </a:rPr>
              <a:t>通讯地址：北京市海淀区东北旺西路</a:t>
            </a:r>
            <a:r>
              <a:rPr lang="en-US" altLang="zh-CN" sz="1000" spc="100" dirty="0" smtClean="0">
                <a:solidFill>
                  <a:prstClr val="white"/>
                </a:solidFill>
                <a:latin typeface="微软雅黑" pitchFamily="34" charset="-122"/>
                <a:ea typeface="微软雅黑" pitchFamily="34" charset="-122"/>
              </a:rPr>
              <a:t>8</a:t>
            </a:r>
            <a:r>
              <a:rPr lang="zh-CN" altLang="en-US" sz="1000" spc="100" dirty="0" smtClean="0">
                <a:solidFill>
                  <a:prstClr val="white"/>
                </a:solidFill>
                <a:latin typeface="微软雅黑" pitchFamily="34" charset="-122"/>
                <a:ea typeface="微软雅黑" pitchFamily="34" charset="-122"/>
              </a:rPr>
              <a:t>号中关村软件园</a:t>
            </a:r>
            <a:r>
              <a:rPr lang="en-US" altLang="zh-CN" sz="1000" spc="100" dirty="0" smtClean="0">
                <a:solidFill>
                  <a:prstClr val="white"/>
                </a:solidFill>
                <a:latin typeface="微软雅黑" pitchFamily="34" charset="-122"/>
                <a:ea typeface="微软雅黑" pitchFamily="34" charset="-122"/>
              </a:rPr>
              <a:t>36</a:t>
            </a:r>
            <a:r>
              <a:rPr lang="zh-CN" altLang="en-US" sz="1000" spc="100" dirty="0" smtClean="0">
                <a:solidFill>
                  <a:prstClr val="white"/>
                </a:solidFill>
                <a:latin typeface="微软雅黑" pitchFamily="34" charset="-122"/>
                <a:ea typeface="微软雅黑" pitchFamily="34" charset="-122"/>
              </a:rPr>
              <a:t>号 </a:t>
            </a:r>
            <a:endParaRPr lang="en-US" altLang="zh-CN" sz="1000" spc="100" dirty="0" smtClean="0">
              <a:solidFill>
                <a:prstClr val="white"/>
              </a:solidFill>
              <a:latin typeface="微软雅黑" pitchFamily="34" charset="-122"/>
              <a:ea typeface="微软雅黑" pitchFamily="34" charset="-122"/>
            </a:endParaRPr>
          </a:p>
          <a:p>
            <a:pPr algn="ctr" defTabSz="914041" fontAlgn="auto">
              <a:lnSpc>
                <a:spcPct val="150000"/>
              </a:lnSpc>
              <a:spcBef>
                <a:spcPts val="0"/>
              </a:spcBef>
              <a:spcAft>
                <a:spcPts val="0"/>
              </a:spcAft>
            </a:pPr>
            <a:r>
              <a:rPr lang="zh-CN" altLang="en-US" sz="1000" spc="100" dirty="0" smtClean="0">
                <a:solidFill>
                  <a:prstClr val="white"/>
                </a:solidFill>
                <a:latin typeface="微软雅黑" pitchFamily="34" charset="-122"/>
                <a:ea typeface="微软雅黑" pitchFamily="34" charset="-122"/>
              </a:rPr>
              <a:t>邮政编码</a:t>
            </a:r>
            <a:r>
              <a:rPr lang="zh-CN" altLang="en-US" sz="1000" spc="100" dirty="0" smtClean="0">
                <a:solidFill>
                  <a:prstClr val="white"/>
                </a:solidFill>
                <a:latin typeface="Century Schoolbook"/>
                <a:ea typeface="宋体"/>
              </a:rPr>
              <a:t>：</a:t>
            </a:r>
            <a:r>
              <a:rPr lang="en-US" altLang="zh-CN" sz="1000" spc="100" dirty="0" smtClean="0">
                <a:solidFill>
                  <a:prstClr val="white"/>
                </a:solidFill>
                <a:latin typeface="Century Schoolbook"/>
                <a:ea typeface="宋体"/>
              </a:rPr>
              <a:t>100094    </a:t>
            </a:r>
            <a:r>
              <a:rPr lang="zh-CN" altLang="en-US" sz="1000" spc="100" dirty="0" smtClean="0">
                <a:solidFill>
                  <a:prstClr val="white"/>
                </a:solidFill>
                <a:latin typeface="微软雅黑" pitchFamily="34" charset="-122"/>
                <a:ea typeface="微软雅黑" pitchFamily="34" charset="-122"/>
              </a:rPr>
              <a:t>联系</a:t>
            </a:r>
            <a:r>
              <a:rPr lang="zh-CN" altLang="en-US" sz="1000" spc="100" dirty="0">
                <a:solidFill>
                  <a:prstClr val="white"/>
                </a:solidFill>
                <a:latin typeface="微软雅黑" pitchFamily="34" charset="-122"/>
                <a:ea typeface="微软雅黑" pitchFamily="34" charset="-122"/>
              </a:rPr>
              <a:t>电话</a:t>
            </a:r>
            <a:r>
              <a:rPr lang="zh-CN" altLang="en-US" sz="1000" spc="100" dirty="0" smtClean="0">
                <a:solidFill>
                  <a:prstClr val="white"/>
                </a:solidFill>
                <a:latin typeface="Century Schoolbook"/>
                <a:ea typeface="宋体"/>
              </a:rPr>
              <a:t>：</a:t>
            </a:r>
            <a:r>
              <a:rPr lang="en-US" altLang="zh-CN" sz="1000" spc="100" dirty="0" smtClean="0">
                <a:solidFill>
                  <a:prstClr val="white"/>
                </a:solidFill>
                <a:latin typeface="Century Schoolbook"/>
                <a:ea typeface="宋体"/>
              </a:rPr>
              <a:t>010-56308000   </a:t>
            </a:r>
            <a:r>
              <a:rPr lang="zh-CN" altLang="en-US" sz="1000" spc="100" dirty="0">
                <a:solidFill>
                  <a:prstClr val="white"/>
                </a:solidFill>
                <a:latin typeface="微软雅黑" pitchFamily="34" charset="-122"/>
                <a:ea typeface="微软雅黑" pitchFamily="34" charset="-122"/>
              </a:rPr>
              <a:t>微博</a:t>
            </a:r>
            <a:r>
              <a:rPr lang="zh-CN" altLang="en-US" sz="1000" spc="100" dirty="0" smtClean="0">
                <a:solidFill>
                  <a:prstClr val="white"/>
                </a:solidFill>
                <a:latin typeface="Century Schoolbook"/>
                <a:ea typeface="宋体"/>
              </a:rPr>
              <a:t>：</a:t>
            </a:r>
            <a:r>
              <a:rPr lang="en-US" altLang="zh-CN" sz="1000" spc="100" dirty="0">
                <a:solidFill>
                  <a:prstClr val="white"/>
                </a:solidFill>
                <a:latin typeface="Century Schoolbook"/>
                <a:ea typeface="宋体"/>
              </a:rPr>
              <a:t>http://weibo.com/zksugon      </a:t>
            </a:r>
            <a:endParaRPr lang="en-US" altLang="zh-CN" sz="1000" spc="100" dirty="0" smtClean="0">
              <a:solidFill>
                <a:prstClr val="white"/>
              </a:solidFill>
              <a:latin typeface="Century Schoolbook"/>
              <a:ea typeface="宋体"/>
            </a:endParaRPr>
          </a:p>
          <a:p>
            <a:pPr algn="ctr" defTabSz="914041" fontAlgn="auto">
              <a:lnSpc>
                <a:spcPct val="150000"/>
              </a:lnSpc>
              <a:spcBef>
                <a:spcPts val="0"/>
              </a:spcBef>
              <a:spcAft>
                <a:spcPts val="0"/>
              </a:spcAft>
            </a:pPr>
            <a:r>
              <a:rPr lang="en-US" altLang="zh-CN" sz="1000" spc="100" dirty="0" smtClean="0">
                <a:solidFill>
                  <a:prstClr val="white"/>
                </a:solidFill>
                <a:latin typeface="Century Schoolbook"/>
                <a:ea typeface="宋体"/>
              </a:rPr>
              <a:t>EMAIL:MARKET@SUGON.COM   </a:t>
            </a:r>
            <a:r>
              <a:rPr lang="zh-CN" altLang="en-US" sz="1000" spc="100" dirty="0" smtClean="0">
                <a:solidFill>
                  <a:prstClr val="white"/>
                </a:solidFill>
                <a:latin typeface="微软雅黑" pitchFamily="34" charset="-122"/>
                <a:ea typeface="微软雅黑" pitchFamily="34" charset="-122"/>
              </a:rPr>
              <a:t>网站</a:t>
            </a:r>
            <a:r>
              <a:rPr lang="en-US" altLang="zh-CN" sz="1000" spc="100" dirty="0" smtClean="0">
                <a:solidFill>
                  <a:prstClr val="white"/>
                </a:solidFill>
                <a:latin typeface="微软雅黑" pitchFamily="34" charset="-122"/>
                <a:ea typeface="微软雅黑" pitchFamily="34" charset="-122"/>
              </a:rPr>
              <a:t>(web)</a:t>
            </a:r>
            <a:r>
              <a:rPr lang="zh-CN" altLang="en-US" sz="1000" spc="100" dirty="0" smtClean="0">
                <a:solidFill>
                  <a:prstClr val="white"/>
                </a:solidFill>
                <a:latin typeface="Century Schoolbook"/>
                <a:ea typeface="宋体"/>
              </a:rPr>
              <a:t>：</a:t>
            </a:r>
            <a:r>
              <a:rPr lang="en-US" altLang="zh-CN" sz="1000" spc="100" dirty="0" smtClean="0">
                <a:solidFill>
                  <a:prstClr val="white"/>
                </a:solidFill>
                <a:latin typeface="Century Schoolbook"/>
                <a:ea typeface="宋体"/>
              </a:rPr>
              <a:t>Http://www.sugon.com</a:t>
            </a:r>
            <a:endParaRPr lang="zh-CN" altLang="en-US" sz="1000" spc="100" dirty="0">
              <a:solidFill>
                <a:prstClr val="white"/>
              </a:solidFill>
              <a:latin typeface="微软雅黑" pitchFamily="34" charset="-122"/>
              <a:ea typeface="微软雅黑" pitchFamily="34" charset="-122"/>
            </a:endParaRPr>
          </a:p>
        </p:txBody>
      </p:sp>
      <p:sp>
        <p:nvSpPr>
          <p:cNvPr id="6" name="TextBox 5"/>
          <p:cNvSpPr txBox="1"/>
          <p:nvPr userDrawn="1"/>
        </p:nvSpPr>
        <p:spPr>
          <a:xfrm>
            <a:off x="2349276" y="4543963"/>
            <a:ext cx="3262962" cy="1323727"/>
          </a:xfrm>
          <a:prstGeom prst="rect">
            <a:avLst/>
          </a:prstGeom>
          <a:noFill/>
        </p:spPr>
        <p:txBody>
          <a:bodyPr wrap="none" lIns="91422" tIns="45712" rIns="91422" bIns="45712" rtlCol="0">
            <a:spAutoFit/>
          </a:bodyPr>
          <a:lstStyle/>
          <a:p>
            <a:pPr defTabSz="914041" fontAlgn="auto">
              <a:spcBef>
                <a:spcPts val="0"/>
              </a:spcBef>
              <a:spcAft>
                <a:spcPts val="0"/>
              </a:spcAft>
            </a:pPr>
            <a:r>
              <a:rPr lang="en-US" altLang="zh-CN" sz="8000" dirty="0" smtClean="0">
                <a:gradFill>
                  <a:gsLst>
                    <a:gs pos="96230">
                      <a:prstClr val="white"/>
                    </a:gs>
                    <a:gs pos="52000">
                      <a:prstClr val="white">
                        <a:lumMod val="85000"/>
                      </a:prstClr>
                    </a:gs>
                    <a:gs pos="100000">
                      <a:prstClr val="white">
                        <a:lumMod val="65000"/>
                      </a:prstClr>
                    </a:gs>
                    <a:gs pos="0">
                      <a:prstClr val="white"/>
                    </a:gs>
                  </a:gsLst>
                  <a:lin ang="5400000" scaled="0"/>
                </a:gradFill>
                <a:effectLst>
                  <a:glow rad="63500">
                    <a:prstClr val="black">
                      <a:alpha val="30000"/>
                    </a:prstClr>
                  </a:glow>
                  <a:outerShdw blurRad="50800" dist="50800" dir="5400000" algn="ctr" rotWithShape="0">
                    <a:srgbClr val="000000">
                      <a:alpha val="52000"/>
                    </a:srgbClr>
                  </a:outerShdw>
                </a:effectLst>
                <a:latin typeface="方正大黑简体" pitchFamily="65" charset="-122"/>
                <a:ea typeface="方正大黑简体" pitchFamily="65" charset="-122"/>
              </a:rPr>
              <a:t>THANKS</a:t>
            </a:r>
            <a:endParaRPr lang="zh-CN" altLang="en-US" sz="8000" dirty="0">
              <a:gradFill>
                <a:gsLst>
                  <a:gs pos="96230">
                    <a:prstClr val="white"/>
                  </a:gs>
                  <a:gs pos="52000">
                    <a:prstClr val="white">
                      <a:lumMod val="85000"/>
                    </a:prstClr>
                  </a:gs>
                  <a:gs pos="100000">
                    <a:prstClr val="white">
                      <a:lumMod val="65000"/>
                    </a:prstClr>
                  </a:gs>
                  <a:gs pos="0">
                    <a:prstClr val="white"/>
                  </a:gs>
                </a:gsLst>
                <a:lin ang="5400000" scaled="0"/>
              </a:gradFill>
              <a:effectLst>
                <a:glow rad="63500">
                  <a:prstClr val="black">
                    <a:alpha val="30000"/>
                  </a:prstClr>
                </a:glow>
                <a:outerShdw blurRad="50800" dist="50800" dir="5400000" algn="ctr" rotWithShape="0">
                  <a:srgbClr val="000000">
                    <a:alpha val="52000"/>
                  </a:srgbClr>
                </a:outerShdw>
              </a:effectLst>
              <a:latin typeface="方正大黑简体" pitchFamily="65" charset="-122"/>
              <a:ea typeface="方正大黑简体" pitchFamily="65" charset="-122"/>
            </a:endParaRPr>
          </a:p>
        </p:txBody>
      </p:sp>
      <p:sp>
        <p:nvSpPr>
          <p:cNvPr id="7" name="矩形 6"/>
          <p:cNvSpPr/>
          <p:nvPr userDrawn="1"/>
        </p:nvSpPr>
        <p:spPr bwMode="auto">
          <a:xfrm>
            <a:off x="6150097" y="179651"/>
            <a:ext cx="2841505" cy="2087012"/>
          </a:xfrm>
          <a:prstGeom prst="rect">
            <a:avLst/>
          </a:prstGeom>
          <a:solidFill>
            <a:srgbClr val="B01F24"/>
          </a:solidFill>
          <a:ln>
            <a:noFill/>
          </a:ln>
          <a:extLst/>
        </p:spPr>
        <p:txBody>
          <a:bodyPr vert="horz" wrap="square" lIns="91422" tIns="45712" rIns="91422" bIns="45712" numCol="1" rtlCol="0" anchor="t" anchorCtr="0" compatLnSpc="1">
            <a:prstTxWarp prst="textNoShape">
              <a:avLst/>
            </a:prstTxWarp>
          </a:bodyPr>
          <a:lstStyle/>
          <a:p>
            <a:pPr algn="ctr" defTabSz="914041" fontAlgn="auto">
              <a:spcBef>
                <a:spcPts val="0"/>
              </a:spcBef>
              <a:spcAft>
                <a:spcPts val="0"/>
              </a:spcAft>
            </a:pPr>
            <a:endParaRPr lang="zh-CN" altLang="en-US">
              <a:solidFill>
                <a:prstClr val="black"/>
              </a:solidFill>
              <a:latin typeface="Century Schoolbook"/>
              <a:ea typeface="宋体"/>
            </a:endParaRPr>
          </a:p>
        </p:txBody>
      </p:sp>
      <p:sp>
        <p:nvSpPr>
          <p:cNvPr id="8" name="矩形 7"/>
          <p:cNvSpPr/>
          <p:nvPr userDrawn="1"/>
        </p:nvSpPr>
        <p:spPr bwMode="auto">
          <a:xfrm>
            <a:off x="152405" y="179652"/>
            <a:ext cx="2841505" cy="2087012"/>
          </a:xfrm>
          <a:prstGeom prst="rect">
            <a:avLst/>
          </a:prstGeom>
          <a:solidFill>
            <a:srgbClr val="B01F24"/>
          </a:solidFill>
          <a:ln>
            <a:noFill/>
          </a:ln>
          <a:extLst/>
        </p:spPr>
        <p:txBody>
          <a:bodyPr vert="horz" wrap="square" lIns="91422" tIns="45712" rIns="91422" bIns="45712" numCol="1" rtlCol="0" anchor="t" anchorCtr="0" compatLnSpc="1">
            <a:prstTxWarp prst="textNoShape">
              <a:avLst/>
            </a:prstTxWarp>
          </a:bodyPr>
          <a:lstStyle/>
          <a:p>
            <a:pPr algn="ctr" defTabSz="914041" fontAlgn="auto">
              <a:spcBef>
                <a:spcPts val="0"/>
              </a:spcBef>
              <a:spcAft>
                <a:spcPts val="0"/>
              </a:spcAft>
            </a:pPr>
            <a:endParaRPr lang="zh-CN" altLang="en-US">
              <a:solidFill>
                <a:prstClr val="black"/>
              </a:solidFill>
              <a:latin typeface="Century Schoolbook"/>
              <a:ea typeface="宋体"/>
            </a:endParaRPr>
          </a:p>
        </p:txBody>
      </p:sp>
      <p:pic>
        <p:nvPicPr>
          <p:cNvPr id="9"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t="5578" b="5578"/>
          <a:stretch/>
        </p:blipFill>
        <p:spPr bwMode="auto">
          <a:xfrm>
            <a:off x="6150099" y="2481831"/>
            <a:ext cx="2825145" cy="1905244"/>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4985" t="7926" r="4985"/>
          <a:stretch/>
        </p:blipFill>
        <p:spPr bwMode="auto">
          <a:xfrm>
            <a:off x="3151253" y="179653"/>
            <a:ext cx="2841504" cy="2087010"/>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11" name="Picture 4"/>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5096" t="10577" r="5096" b="-385"/>
          <a:stretch/>
        </p:blipFill>
        <p:spPr bwMode="auto">
          <a:xfrm>
            <a:off x="152405" y="2470923"/>
            <a:ext cx="2841505" cy="1916152"/>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sp>
        <p:nvSpPr>
          <p:cNvPr id="12" name="矩形 11"/>
          <p:cNvSpPr/>
          <p:nvPr userDrawn="1"/>
        </p:nvSpPr>
        <p:spPr>
          <a:xfrm>
            <a:off x="1893350" y="5791202"/>
            <a:ext cx="184730" cy="276999"/>
          </a:xfrm>
          <a:prstGeom prst="rect">
            <a:avLst/>
          </a:prstGeom>
        </p:spPr>
        <p:txBody>
          <a:bodyPr wrap="none" lIns="91422" tIns="45712" rIns="91422" bIns="45712">
            <a:spAutoFit/>
          </a:bodyPr>
          <a:lstStyle/>
          <a:p>
            <a:pPr algn="ctr" defTabSz="914041" fontAlgn="auto">
              <a:spcBef>
                <a:spcPts val="0"/>
              </a:spcBef>
              <a:spcAft>
                <a:spcPts val="0"/>
              </a:spcAft>
            </a:pPr>
            <a:endParaRPr lang="zh-CN" altLang="en-US" sz="1200" b="1" spc="100" dirty="0">
              <a:solidFill>
                <a:prstClr val="white"/>
              </a:solidFill>
              <a:latin typeface="微软雅黑" pitchFamily="34" charset="-122"/>
              <a:ea typeface="微软雅黑" pitchFamily="34" charset="-122"/>
            </a:endParaRPr>
          </a:p>
        </p:txBody>
      </p:sp>
      <p:pic>
        <p:nvPicPr>
          <p:cNvPr id="13" name="Picture 2" descr="E:\2.2011换标\2011新VI\曙光VI系统-2011版\logo\计算决定未来字体.jpg"/>
          <p:cNvPicPr>
            <a:picLocks noChangeAspect="1" noChangeArrowheads="1"/>
          </p:cNvPicPr>
          <p:nvPr userDrawn="1"/>
        </p:nvPicPr>
        <p:blipFill>
          <a:blip r:embed="rId6" cstate="print"/>
          <a:srcRect/>
          <a:stretch>
            <a:fillRect/>
          </a:stretch>
        </p:blipFill>
        <p:spPr bwMode="auto">
          <a:xfrm>
            <a:off x="3347864" y="3140474"/>
            <a:ext cx="2501900" cy="504550"/>
          </a:xfrm>
          <a:prstGeom prst="rect">
            <a:avLst/>
          </a:prstGeom>
          <a:noFill/>
        </p:spPr>
      </p:pic>
    </p:spTree>
    <p:extLst>
      <p:ext uri="{BB962C8B-B14F-4D97-AF65-F5344CB8AC3E}">
        <p14:creationId xmlns:p14="http://schemas.microsoft.com/office/powerpoint/2010/main" val="174509320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728450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pic>
        <p:nvPicPr>
          <p:cNvPr id="8" name="图片 7" descr="内容页-未渐变.png"/>
          <p:cNvPicPr>
            <a:picLocks noChangeAspect="1"/>
          </p:cNvPicPr>
          <p:nvPr userDrawn="1"/>
        </p:nvPicPr>
        <p:blipFill>
          <a:blip r:embed="rId2" cstate="print"/>
          <a:stretch>
            <a:fillRect/>
          </a:stretch>
        </p:blipFill>
        <p:spPr>
          <a:xfrm>
            <a:off x="2530" y="0"/>
            <a:ext cx="9140527" cy="6859588"/>
          </a:xfrm>
          <a:prstGeom prst="rect">
            <a:avLst/>
          </a:prstGeom>
        </p:spPr>
      </p:pic>
      <p:sp>
        <p:nvSpPr>
          <p:cNvPr id="5" name="灯片编号占位符 5"/>
          <p:cNvSpPr txBox="1">
            <a:spLocks/>
          </p:cNvSpPr>
          <p:nvPr/>
        </p:nvSpPr>
        <p:spPr>
          <a:xfrm>
            <a:off x="8332647" y="6515022"/>
            <a:ext cx="504913" cy="365210"/>
          </a:xfrm>
          <a:prstGeom prst="rect">
            <a:avLst/>
          </a:prstGeom>
        </p:spPr>
        <p:txBody>
          <a:bodyPr lIns="91449" tIns="45725" rIns="91449" bIns="45725" anchor="ctr"/>
          <a:lstStyle/>
          <a:p>
            <a:pPr algn="ctr" fontAlgn="auto">
              <a:spcBef>
                <a:spcPts val="0"/>
              </a:spcBef>
              <a:spcAft>
                <a:spcPts val="0"/>
              </a:spcAft>
              <a:defRPr/>
            </a:pPr>
            <a:fld id="{D4B92A10-DA4C-49F1-B5F9-4AD1097797AC}" type="slidenum">
              <a:rPr lang="zh-CN" altLang="en-US" sz="1200">
                <a:solidFill>
                  <a:srgbClr val="747474"/>
                </a:solidFill>
                <a:latin typeface="+mn-lt"/>
                <a:ea typeface="+mn-ea"/>
              </a:rPr>
              <a:pPr algn="ctr" fontAlgn="auto">
                <a:spcBef>
                  <a:spcPts val="0"/>
                </a:spcBef>
                <a:spcAft>
                  <a:spcPts val="0"/>
                </a:spcAft>
                <a:defRPr/>
              </a:pPr>
              <a:t>‹#›</a:t>
            </a:fld>
            <a:endParaRPr lang="zh-CN" altLang="en-US" sz="1200" dirty="0">
              <a:solidFill>
                <a:srgbClr val="747474"/>
              </a:solidFill>
              <a:latin typeface="+mn-lt"/>
              <a:ea typeface="+mn-ea"/>
            </a:endParaRPr>
          </a:p>
        </p:txBody>
      </p:sp>
      <p:sp>
        <p:nvSpPr>
          <p:cNvPr id="3" name="内容占位符 2"/>
          <p:cNvSpPr>
            <a:spLocks noGrp="1"/>
          </p:cNvSpPr>
          <p:nvPr>
            <p:ph idx="1"/>
          </p:nvPr>
        </p:nvSpPr>
        <p:spPr>
          <a:xfrm>
            <a:off x="172299" y="885683"/>
            <a:ext cx="8665261" cy="5478490"/>
          </a:xfrm>
        </p:spPr>
        <p:txBody>
          <a:bodyPr/>
          <a:lstStyle>
            <a:lvl1pPr marL="0" indent="0">
              <a:buNone/>
              <a:defRPr sz="2800" b="1">
                <a:solidFill>
                  <a:schemeClr val="tx1"/>
                </a:solidFill>
              </a:defRPr>
            </a:lvl1pPr>
            <a:lvl2pPr marL="457246" indent="0">
              <a:buNone/>
              <a:defRPr sz="2800"/>
            </a:lvl2pPr>
            <a:lvl3pPr marL="914491" indent="0">
              <a:buNone/>
              <a:defRPr sz="2400"/>
            </a:lvl3pPr>
            <a:lvl4pPr marL="1371737" indent="0">
              <a:buNone/>
              <a:defRPr sz="2000"/>
            </a:lvl4pPr>
            <a:lvl5pPr marL="1828983" indent="0">
              <a:buNone/>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11" name="标题 1"/>
          <p:cNvSpPr>
            <a:spLocks noGrp="1"/>
          </p:cNvSpPr>
          <p:nvPr>
            <p:ph type="title"/>
          </p:nvPr>
        </p:nvSpPr>
        <p:spPr>
          <a:xfrm>
            <a:off x="6021" y="31905"/>
            <a:ext cx="7434535" cy="587363"/>
          </a:xfrm>
        </p:spPr>
        <p:txBody>
          <a:bodyPr>
            <a:noAutofit/>
          </a:bodyPr>
          <a:lstStyle>
            <a:lvl1pPr algn="l">
              <a:defRPr sz="3600" b="0">
                <a:solidFill>
                  <a:schemeClr val="tx1"/>
                </a:solidFill>
              </a:defRPr>
            </a:lvl1pPr>
          </a:lstStyle>
          <a:p>
            <a:r>
              <a:rPr lang="zh-CN" altLang="en-US" dirty="0" smtClean="0"/>
              <a:t>单击此处编辑母版标题样式</a:t>
            </a:r>
            <a:endParaRPr lang="zh-CN" altLang="en-US" dirty="0"/>
          </a:p>
        </p:txBody>
      </p:sp>
      <p:sp>
        <p:nvSpPr>
          <p:cNvPr id="6" name="日期占位符 3"/>
          <p:cNvSpPr>
            <a:spLocks noGrp="1"/>
          </p:cNvSpPr>
          <p:nvPr>
            <p:ph type="dt" sz="half" idx="10"/>
          </p:nvPr>
        </p:nvSpPr>
        <p:spPr>
          <a:xfrm>
            <a:off x="180306" y="6552728"/>
            <a:ext cx="3528392" cy="333450"/>
          </a:xfrm>
        </p:spPr>
        <p:txBody>
          <a:bodyPr/>
          <a:lstStyle>
            <a:lvl1pPr algn="r">
              <a:defRPr sz="1000">
                <a:solidFill>
                  <a:schemeClr val="tx1">
                    <a:lumMod val="65000"/>
                    <a:lumOff val="35000"/>
                  </a:schemeClr>
                </a:solidFill>
              </a:defRPr>
            </a:lvl1pPr>
          </a:lstStyle>
          <a:p>
            <a:pPr algn="l">
              <a:defRPr/>
            </a:pPr>
            <a:r>
              <a:rPr lang="en-US" altLang="zh-CN" dirty="0" smtClean="0"/>
              <a:t>© </a:t>
            </a:r>
            <a:r>
              <a:rPr lang="zh-CN" altLang="en-US" dirty="0" smtClean="0">
                <a:latin typeface="方正兰亭粗黑简体"/>
                <a:ea typeface="方正兰亭粗黑简体"/>
              </a:rPr>
              <a:t> </a:t>
            </a:r>
            <a:fld id="{758FB695-E7C2-4E66-9032-03B80AEA6353}" type="datetime6">
              <a:rPr lang="zh-CN" altLang="en-US" smtClean="0"/>
              <a:pPr algn="l">
                <a:defRPr/>
              </a:pPr>
              <a:t>2017年6月</a:t>
            </a:fld>
            <a:r>
              <a:rPr lang="zh-CN" altLang="en-US" dirty="0" smtClean="0"/>
              <a:t>  北京景行锐创软件有限公司  版权所有</a:t>
            </a:r>
            <a:endParaRPr lang="en-US" altLang="zh-CN" dirty="0"/>
          </a:p>
        </p:txBody>
      </p:sp>
    </p:spTree>
  </p:cSld>
  <p:clrMapOvr>
    <a:masterClrMapping/>
  </p:clrMapOvr>
  <p:timing>
    <p:tnLst>
      <p:par>
        <p:cTn id="1" dur="indefinite" restart="never" nodeType="tmRoot"/>
      </p:par>
    </p:tnLst>
  </p:timing>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8" y="4407921"/>
            <a:ext cx="7773750" cy="136239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8" y="2907389"/>
            <a:ext cx="7773750" cy="1500534"/>
          </a:xfrm>
        </p:spPr>
        <p:txBody>
          <a:bodyPr anchor="b"/>
          <a:lstStyle>
            <a:lvl1pPr marL="0" indent="0">
              <a:buNone/>
              <a:defRPr sz="2000"/>
            </a:lvl1pPr>
            <a:lvl2pPr marL="457156" indent="0">
              <a:buNone/>
              <a:defRPr sz="1800"/>
            </a:lvl2pPr>
            <a:lvl3pPr marL="914307" indent="0">
              <a:buNone/>
              <a:defRPr sz="1600"/>
            </a:lvl3pPr>
            <a:lvl4pPr marL="1371463" indent="0">
              <a:buNone/>
              <a:defRPr sz="1400"/>
            </a:lvl4pPr>
            <a:lvl5pPr marL="1828617" indent="0">
              <a:buNone/>
              <a:defRPr sz="1400"/>
            </a:lvl5pPr>
            <a:lvl6pPr marL="2285773" indent="0">
              <a:buNone/>
              <a:defRPr sz="1400"/>
            </a:lvl6pPr>
            <a:lvl7pPr marL="2742924" indent="0">
              <a:buNone/>
              <a:defRPr sz="1400"/>
            </a:lvl7pPr>
            <a:lvl8pPr marL="3200080" indent="0">
              <a:buNone/>
              <a:defRPr sz="1400"/>
            </a:lvl8pPr>
            <a:lvl9pPr marL="3657234"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2074928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82" y="1089277"/>
            <a:ext cx="4039301" cy="503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9007" y="1089277"/>
            <a:ext cx="4039301" cy="503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7447540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82" y="274701"/>
            <a:ext cx="8231029" cy="1143265"/>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79" y="1535469"/>
            <a:ext cx="4040890" cy="639910"/>
          </a:xfrm>
        </p:spPr>
        <p:txBody>
          <a:bodyPr anchor="b"/>
          <a:lstStyle>
            <a:lvl1pPr marL="0" indent="0">
              <a:buNone/>
              <a:defRPr sz="2400" b="1"/>
            </a:lvl1pPr>
            <a:lvl2pPr marL="457156" indent="0">
              <a:buNone/>
              <a:defRPr sz="2000" b="1"/>
            </a:lvl2pPr>
            <a:lvl3pPr marL="914307" indent="0">
              <a:buNone/>
              <a:defRPr sz="1800" b="1"/>
            </a:lvl3pPr>
            <a:lvl4pPr marL="1371463" indent="0">
              <a:buNone/>
              <a:defRPr sz="1600" b="1"/>
            </a:lvl4pPr>
            <a:lvl5pPr marL="1828617" indent="0">
              <a:buNone/>
              <a:defRPr sz="1600" b="1"/>
            </a:lvl5pPr>
            <a:lvl6pPr marL="2285773" indent="0">
              <a:buNone/>
              <a:defRPr sz="1600" b="1"/>
            </a:lvl6pPr>
            <a:lvl7pPr marL="2742924"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79" y="2175381"/>
            <a:ext cx="4040890" cy="39522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834" y="1535469"/>
            <a:ext cx="4042477" cy="639910"/>
          </a:xfrm>
        </p:spPr>
        <p:txBody>
          <a:bodyPr anchor="b"/>
          <a:lstStyle>
            <a:lvl1pPr marL="0" indent="0">
              <a:buNone/>
              <a:defRPr sz="2400" b="1"/>
            </a:lvl1pPr>
            <a:lvl2pPr marL="457156" indent="0">
              <a:buNone/>
              <a:defRPr sz="2000" b="1"/>
            </a:lvl2pPr>
            <a:lvl3pPr marL="914307" indent="0">
              <a:buNone/>
              <a:defRPr sz="1800" b="1"/>
            </a:lvl3pPr>
            <a:lvl4pPr marL="1371463" indent="0">
              <a:buNone/>
              <a:defRPr sz="1600" b="1"/>
            </a:lvl4pPr>
            <a:lvl5pPr marL="1828617" indent="0">
              <a:buNone/>
              <a:defRPr sz="1600" b="1"/>
            </a:lvl5pPr>
            <a:lvl6pPr marL="2285773" indent="0">
              <a:buNone/>
              <a:defRPr sz="1600" b="1"/>
            </a:lvl6pPr>
            <a:lvl7pPr marL="2742924"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834" y="2175381"/>
            <a:ext cx="4042477" cy="39522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710236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597635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1485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82" y="273113"/>
            <a:ext cx="3008835" cy="1162319"/>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671" y="273116"/>
            <a:ext cx="5112638" cy="58544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82" y="1435435"/>
            <a:ext cx="3008835" cy="4692149"/>
          </a:xfrm>
        </p:spPr>
        <p:txBody>
          <a:bodyPr/>
          <a:lstStyle>
            <a:lvl1pPr marL="0" indent="0">
              <a:buNone/>
              <a:defRPr sz="1400"/>
            </a:lvl1pPr>
            <a:lvl2pPr marL="457156" indent="0">
              <a:buNone/>
              <a:defRPr sz="1200"/>
            </a:lvl2pPr>
            <a:lvl3pPr marL="914307" indent="0">
              <a:buNone/>
              <a:defRPr sz="1000"/>
            </a:lvl3pPr>
            <a:lvl4pPr marL="1371463" indent="0">
              <a:buNone/>
              <a:defRPr sz="900"/>
            </a:lvl4pPr>
            <a:lvl5pPr marL="1828617" indent="0">
              <a:buNone/>
              <a:defRPr sz="900"/>
            </a:lvl5pPr>
            <a:lvl6pPr marL="2285773" indent="0">
              <a:buNone/>
              <a:defRPr sz="900"/>
            </a:lvl6pPr>
            <a:lvl7pPr marL="2742924" indent="0">
              <a:buNone/>
              <a:defRPr sz="900"/>
            </a:lvl7pPr>
            <a:lvl8pPr marL="3200080" indent="0">
              <a:buNone/>
              <a:defRPr sz="900"/>
            </a:lvl8pPr>
            <a:lvl9pPr marL="3657234"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0324487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599" y="4801714"/>
            <a:ext cx="5487353" cy="56686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599" y="612919"/>
            <a:ext cx="5487353" cy="4115753"/>
          </a:xfrm>
        </p:spPr>
        <p:txBody>
          <a:bodyPr/>
          <a:lstStyle>
            <a:lvl1pPr marL="0" indent="0">
              <a:buNone/>
              <a:defRPr sz="3200"/>
            </a:lvl1pPr>
            <a:lvl2pPr marL="457156" indent="0">
              <a:buNone/>
              <a:defRPr sz="2800"/>
            </a:lvl2pPr>
            <a:lvl3pPr marL="914307" indent="0">
              <a:buNone/>
              <a:defRPr sz="2400"/>
            </a:lvl3pPr>
            <a:lvl4pPr marL="1371463" indent="0">
              <a:buNone/>
              <a:defRPr sz="2000"/>
            </a:lvl4pPr>
            <a:lvl5pPr marL="1828617" indent="0">
              <a:buNone/>
              <a:defRPr sz="2000"/>
            </a:lvl5pPr>
            <a:lvl6pPr marL="2285773" indent="0">
              <a:buNone/>
              <a:defRPr sz="2000"/>
            </a:lvl6pPr>
            <a:lvl7pPr marL="2742924" indent="0">
              <a:buNone/>
              <a:defRPr sz="2000"/>
            </a:lvl7pPr>
            <a:lvl8pPr marL="3200080" indent="0">
              <a:buNone/>
              <a:defRPr sz="2000"/>
            </a:lvl8pPr>
            <a:lvl9pPr marL="3657234"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599" y="5368581"/>
            <a:ext cx="5487353" cy="805048"/>
          </a:xfrm>
        </p:spPr>
        <p:txBody>
          <a:bodyPr/>
          <a:lstStyle>
            <a:lvl1pPr marL="0" indent="0">
              <a:buNone/>
              <a:defRPr sz="1400"/>
            </a:lvl1pPr>
            <a:lvl2pPr marL="457156" indent="0">
              <a:buNone/>
              <a:defRPr sz="1200"/>
            </a:lvl2pPr>
            <a:lvl3pPr marL="914307" indent="0">
              <a:buNone/>
              <a:defRPr sz="1000"/>
            </a:lvl3pPr>
            <a:lvl4pPr marL="1371463" indent="0">
              <a:buNone/>
              <a:defRPr sz="900"/>
            </a:lvl4pPr>
            <a:lvl5pPr marL="1828617" indent="0">
              <a:buNone/>
              <a:defRPr sz="900"/>
            </a:lvl5pPr>
            <a:lvl6pPr marL="2285773" indent="0">
              <a:buNone/>
              <a:defRPr sz="900"/>
            </a:lvl6pPr>
            <a:lvl7pPr marL="2742924" indent="0">
              <a:buNone/>
              <a:defRPr sz="900"/>
            </a:lvl7pPr>
            <a:lvl8pPr marL="3200080" indent="0">
              <a:buNone/>
              <a:defRPr sz="900"/>
            </a:lvl8pPr>
            <a:lvl9pPr marL="3657234"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9036103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212521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0138" y="231831"/>
            <a:ext cx="2126032" cy="589575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79" y="231831"/>
            <a:ext cx="6230432" cy="589575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798862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23059" y="1557155"/>
            <a:ext cx="7773750" cy="1470365"/>
          </a:xfrm>
          <a:prstGeom prst="rect">
            <a:avLst/>
          </a:prstGeom>
        </p:spPr>
        <p:txBody>
          <a:bodyPr/>
          <a:lstStyle>
            <a:lvl1pPr algn="l">
              <a:defRPr>
                <a:solidFill>
                  <a:schemeClr val="bg1">
                    <a:lumMod val="95000"/>
                  </a:schemeClr>
                </a:solidFill>
              </a:defRPr>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926508" y="3086094"/>
            <a:ext cx="6401912" cy="1368469"/>
          </a:xfrm>
          <a:prstGeom prst="rect">
            <a:avLst/>
          </a:prstGeom>
        </p:spPr>
        <p:txBody>
          <a:bodyPr>
            <a:normAutofit/>
          </a:bodyPr>
          <a:lstStyle>
            <a:lvl1pPr marL="0" indent="0" algn="l">
              <a:buNone/>
              <a:defRPr sz="2400">
                <a:solidFill>
                  <a:schemeClr val="bg1">
                    <a:lumMod val="85000"/>
                  </a:schemeClr>
                </a:solidFill>
              </a:defRPr>
            </a:lvl1pPr>
            <a:lvl2pPr marL="457156" indent="0" algn="ctr">
              <a:buNone/>
              <a:defRPr>
                <a:solidFill>
                  <a:schemeClr val="tx1">
                    <a:tint val="75000"/>
                  </a:schemeClr>
                </a:solidFill>
              </a:defRPr>
            </a:lvl2pPr>
            <a:lvl3pPr marL="914307" indent="0" algn="ctr">
              <a:buNone/>
              <a:defRPr>
                <a:solidFill>
                  <a:schemeClr val="tx1">
                    <a:tint val="75000"/>
                  </a:schemeClr>
                </a:solidFill>
              </a:defRPr>
            </a:lvl3pPr>
            <a:lvl4pPr marL="1371463" indent="0" algn="ctr">
              <a:buNone/>
              <a:defRPr>
                <a:solidFill>
                  <a:schemeClr val="tx1">
                    <a:tint val="75000"/>
                  </a:schemeClr>
                </a:solidFill>
              </a:defRPr>
            </a:lvl4pPr>
            <a:lvl5pPr marL="1828617" indent="0" algn="ctr">
              <a:buNone/>
              <a:defRPr>
                <a:solidFill>
                  <a:schemeClr val="tx1">
                    <a:tint val="75000"/>
                  </a:schemeClr>
                </a:solidFill>
              </a:defRPr>
            </a:lvl5pPr>
            <a:lvl6pPr marL="2285773" indent="0" algn="ctr">
              <a:buNone/>
              <a:defRPr>
                <a:solidFill>
                  <a:schemeClr val="tx1">
                    <a:tint val="75000"/>
                  </a:schemeClr>
                </a:solidFill>
              </a:defRPr>
            </a:lvl6pPr>
            <a:lvl7pPr marL="2742924" indent="0" algn="ctr">
              <a:buNone/>
              <a:defRPr>
                <a:solidFill>
                  <a:schemeClr val="tx1">
                    <a:tint val="75000"/>
                  </a:schemeClr>
                </a:solidFill>
              </a:defRPr>
            </a:lvl7pPr>
            <a:lvl8pPr marL="3200080" indent="0" algn="ctr">
              <a:buNone/>
              <a:defRPr>
                <a:solidFill>
                  <a:schemeClr val="tx1">
                    <a:tint val="75000"/>
                  </a:schemeClr>
                </a:solidFill>
              </a:defRPr>
            </a:lvl8pPr>
            <a:lvl9pPr marL="3657234" indent="0" algn="ctr">
              <a:buNone/>
              <a:defRPr>
                <a:solidFill>
                  <a:schemeClr val="tx1">
                    <a:tint val="75000"/>
                  </a:schemeClr>
                </a:solidFill>
              </a:defRPr>
            </a:lvl9pPr>
          </a:lstStyle>
          <a:p>
            <a:r>
              <a:rPr lang="zh-CN" altLang="en-US" smtClean="0"/>
              <a:t>单击此处编辑母版副标题样式</a:t>
            </a:r>
            <a:endParaRPr lang="zh-CN" altLang="en-US" dirty="0"/>
          </a:p>
        </p:txBody>
      </p:sp>
      <p:sp>
        <p:nvSpPr>
          <p:cNvPr id="4" name="日期占位符 3"/>
          <p:cNvSpPr>
            <a:spLocks noGrp="1"/>
          </p:cNvSpPr>
          <p:nvPr>
            <p:ph type="dt" sz="half" idx="10"/>
          </p:nvPr>
        </p:nvSpPr>
        <p:spPr>
          <a:xfrm>
            <a:off x="6596858" y="6425350"/>
            <a:ext cx="2133971" cy="365210"/>
          </a:xfrm>
          <a:prstGeom prst="rect">
            <a:avLst/>
          </a:prstGeom>
        </p:spPr>
        <p:txBody>
          <a:bodyPr lIns="91431" tIns="45717" rIns="91431" bIns="45717"/>
          <a:lstStyle>
            <a:lvl1pPr algn="r">
              <a:defRPr/>
            </a:lvl1pPr>
          </a:lstStyle>
          <a:p>
            <a:pPr>
              <a:defRPr/>
            </a:pPr>
            <a:fld id="{CEA15FE5-CB92-46D8-98A3-907F110BA10C}" type="datetime1">
              <a:rPr lang="zh-CN" altLang="en-US" smtClean="0"/>
              <a:pPr>
                <a:defRPr/>
              </a:pPr>
              <a:t>2017/6/8</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4" name="Picture 2" descr="C:\Users\Yshi\Desktop\PPT\case_1\Sources\BG2.jpg"/>
          <p:cNvPicPr>
            <a:picLocks noChangeAspect="1" noChangeArrowheads="1"/>
          </p:cNvPicPr>
          <p:nvPr/>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5" name="灯片编号占位符 5"/>
          <p:cNvSpPr txBox="1">
            <a:spLocks/>
          </p:cNvSpPr>
          <p:nvPr/>
        </p:nvSpPr>
        <p:spPr>
          <a:xfrm>
            <a:off x="8332647" y="6515022"/>
            <a:ext cx="504913" cy="365210"/>
          </a:xfrm>
          <a:prstGeom prst="rect">
            <a:avLst/>
          </a:prstGeom>
        </p:spPr>
        <p:txBody>
          <a:bodyPr lIns="91449" tIns="45725" rIns="91449" bIns="45725" anchor="ctr"/>
          <a:lstStyle/>
          <a:p>
            <a:pPr algn="ctr" fontAlgn="auto">
              <a:spcBef>
                <a:spcPts val="0"/>
              </a:spcBef>
              <a:spcAft>
                <a:spcPts val="0"/>
              </a:spcAft>
              <a:defRPr/>
            </a:pPr>
            <a:fld id="{87ED5B67-8456-4F04-8B3A-AE52D4459B07}" type="slidenum">
              <a:rPr lang="zh-CN" altLang="en-US" sz="1200">
                <a:solidFill>
                  <a:srgbClr val="747474"/>
                </a:solidFill>
                <a:latin typeface="+mn-lt"/>
                <a:ea typeface="+mn-ea"/>
              </a:rPr>
              <a:pPr algn="ctr" fontAlgn="auto">
                <a:spcBef>
                  <a:spcPts val="0"/>
                </a:spcBef>
                <a:spcAft>
                  <a:spcPts val="0"/>
                </a:spcAft>
                <a:defRPr/>
              </a:pPr>
              <a:t>‹#›</a:t>
            </a:fld>
            <a:endParaRPr lang="zh-CN" altLang="en-US" sz="1200" dirty="0">
              <a:solidFill>
                <a:srgbClr val="747474"/>
              </a:solidFill>
              <a:latin typeface="+mn-lt"/>
              <a:ea typeface="+mn-ea"/>
            </a:endParaRPr>
          </a:p>
        </p:txBody>
      </p:sp>
      <p:sp>
        <p:nvSpPr>
          <p:cNvPr id="2" name="标题 1"/>
          <p:cNvSpPr>
            <a:spLocks noGrp="1"/>
          </p:cNvSpPr>
          <p:nvPr>
            <p:ph type="title"/>
          </p:nvPr>
        </p:nvSpPr>
        <p:spPr>
          <a:xfrm>
            <a:off x="722438" y="4407922"/>
            <a:ext cx="7773750" cy="1362391"/>
          </a:xfrm>
        </p:spPr>
        <p:txBody>
          <a:bodyPr anchor="t">
            <a:normAutofit/>
          </a:bodyPr>
          <a:lstStyle>
            <a:lvl1pPr algn="l">
              <a:defRPr sz="3600" b="1" cap="all"/>
            </a:lvl1pPr>
          </a:lstStyle>
          <a:p>
            <a:r>
              <a:rPr lang="zh-CN" altLang="en-US" smtClean="0"/>
              <a:t>单击此处编辑母版标题样式</a:t>
            </a:r>
            <a:endParaRPr lang="zh-CN" altLang="en-US" dirty="0"/>
          </a:p>
        </p:txBody>
      </p:sp>
      <p:sp>
        <p:nvSpPr>
          <p:cNvPr id="3" name="文本占位符 2"/>
          <p:cNvSpPr>
            <a:spLocks noGrp="1"/>
          </p:cNvSpPr>
          <p:nvPr>
            <p:ph type="body" idx="1"/>
          </p:nvPr>
        </p:nvSpPr>
        <p:spPr>
          <a:xfrm>
            <a:off x="722438" y="2907387"/>
            <a:ext cx="7773750" cy="1500534"/>
          </a:xfrm>
        </p:spPr>
        <p:txBody>
          <a:bodyPr anchor="b"/>
          <a:lstStyle>
            <a:lvl1pPr marL="0" indent="0">
              <a:buNone/>
              <a:defRPr sz="2000">
                <a:solidFill>
                  <a:schemeClr val="tx1">
                    <a:tint val="75000"/>
                  </a:schemeClr>
                </a:solidFill>
              </a:defRPr>
            </a:lvl1pPr>
            <a:lvl2pPr marL="457246" indent="0">
              <a:buNone/>
              <a:defRPr sz="1800">
                <a:solidFill>
                  <a:schemeClr val="tx1">
                    <a:tint val="75000"/>
                  </a:schemeClr>
                </a:solidFill>
              </a:defRPr>
            </a:lvl2pPr>
            <a:lvl3pPr marL="914491" indent="0">
              <a:buNone/>
              <a:defRPr sz="1600">
                <a:solidFill>
                  <a:schemeClr val="tx1">
                    <a:tint val="75000"/>
                  </a:schemeClr>
                </a:solidFill>
              </a:defRPr>
            </a:lvl3pPr>
            <a:lvl4pPr marL="1371737" indent="0">
              <a:buNone/>
              <a:defRPr sz="1400">
                <a:solidFill>
                  <a:schemeClr val="tx1">
                    <a:tint val="75000"/>
                  </a:schemeClr>
                </a:solidFill>
              </a:defRPr>
            </a:lvl4pPr>
            <a:lvl5pPr marL="1828983" indent="0">
              <a:buNone/>
              <a:defRPr sz="1400">
                <a:solidFill>
                  <a:schemeClr val="tx1">
                    <a:tint val="75000"/>
                  </a:schemeClr>
                </a:solidFill>
              </a:defRPr>
            </a:lvl5pPr>
            <a:lvl6pPr marL="2286229" indent="0">
              <a:buNone/>
              <a:defRPr sz="1400">
                <a:solidFill>
                  <a:schemeClr val="tx1">
                    <a:tint val="75000"/>
                  </a:schemeClr>
                </a:solidFill>
              </a:defRPr>
            </a:lvl6pPr>
            <a:lvl7pPr marL="2743474" indent="0">
              <a:buNone/>
              <a:defRPr sz="1400">
                <a:solidFill>
                  <a:schemeClr val="tx1">
                    <a:tint val="75000"/>
                  </a:schemeClr>
                </a:solidFill>
              </a:defRPr>
            </a:lvl7pPr>
            <a:lvl8pPr marL="3200720" indent="0">
              <a:buNone/>
              <a:defRPr sz="1400">
                <a:solidFill>
                  <a:schemeClr val="tx1">
                    <a:tint val="75000"/>
                  </a:schemeClr>
                </a:solidFill>
              </a:defRPr>
            </a:lvl8pPr>
            <a:lvl9pPr marL="3657966" indent="0">
              <a:buNone/>
              <a:defRPr sz="1400">
                <a:solidFill>
                  <a:schemeClr val="tx1">
                    <a:tint val="75000"/>
                  </a:schemeClr>
                </a:solidFill>
              </a:defRPr>
            </a:lvl9pPr>
          </a:lstStyle>
          <a:p>
            <a:pPr lvl="0"/>
            <a:r>
              <a:rPr lang="zh-CN" altLang="en-US" smtClean="0"/>
              <a:t>单击此处编辑母版文本样式</a:t>
            </a:r>
          </a:p>
        </p:txBody>
      </p:sp>
      <p:sp>
        <p:nvSpPr>
          <p:cNvPr id="6" name="日期占位符 3"/>
          <p:cNvSpPr>
            <a:spLocks noGrp="1"/>
          </p:cNvSpPr>
          <p:nvPr>
            <p:ph type="dt" sz="half" idx="10"/>
          </p:nvPr>
        </p:nvSpPr>
        <p:spPr>
          <a:xfrm>
            <a:off x="5549276" y="6500730"/>
            <a:ext cx="2133971" cy="365210"/>
          </a:xfrm>
        </p:spPr>
        <p:txBody>
          <a:bodyPr/>
          <a:lstStyle>
            <a:lvl1pPr algn="r">
              <a:defRPr/>
            </a:lvl1pPr>
          </a:lstStyle>
          <a:p>
            <a:pPr>
              <a:defRPr/>
            </a:pPr>
            <a:fld id="{CEA15FE5-CB92-46D8-98A3-907F110BA10C}" type="datetime1">
              <a:rPr lang="zh-CN" altLang="en-US"/>
              <a:pPr>
                <a:defRPr/>
              </a:pPr>
              <a:t>2017/6/8</a:t>
            </a:fld>
            <a:endParaRPr lang="en-US" altLang="zh-C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786230" y="744705"/>
            <a:ext cx="5716033" cy="2042002"/>
          </a:xfrm>
          <a:prstGeom prst="rect">
            <a:avLst/>
          </a:prstGeom>
        </p:spPr>
        <p:txBody>
          <a:bodyPr>
            <a:noAutofit/>
          </a:bodyPr>
          <a:lstStyle>
            <a:lvl1pPr>
              <a:defRPr sz="6000" b="1">
                <a:latin typeface="隶书" pitchFamily="49" charset="-122"/>
                <a:ea typeface="隶书" pitchFamily="49" charset="-122"/>
              </a:defRPr>
            </a:lvl1pPr>
          </a:lstStyle>
          <a:p>
            <a:r>
              <a:rPr lang="zh-CN" altLang="en-US" smtClean="0"/>
              <a:t>单击此处编辑母版标题样式</a:t>
            </a:r>
            <a:endParaRPr lang="zh-CN" altLang="en-US" dirty="0"/>
          </a:p>
        </p:txBody>
      </p:sp>
      <p:sp>
        <p:nvSpPr>
          <p:cNvPr id="4" name="灯片编号占位符 5"/>
          <p:cNvSpPr>
            <a:spLocks noGrp="1"/>
          </p:cNvSpPr>
          <p:nvPr>
            <p:ph type="sldNum" sz="quarter" idx="10"/>
          </p:nvPr>
        </p:nvSpPr>
        <p:spPr>
          <a:xfrm>
            <a:off x="3286695" y="6494381"/>
            <a:ext cx="2133971" cy="365210"/>
          </a:xfrm>
          <a:prstGeom prst="rect">
            <a:avLst/>
          </a:prstGeom>
        </p:spPr>
        <p:txBody>
          <a:bodyPr lIns="91431" tIns="45717" rIns="91431" bIns="45717"/>
          <a:lstStyle>
            <a:lvl1pPr fontAlgn="auto">
              <a:spcBef>
                <a:spcPts val="0"/>
              </a:spcBef>
              <a:spcAft>
                <a:spcPts val="0"/>
              </a:spcAft>
              <a:defRPr>
                <a:latin typeface="+mn-lt"/>
                <a:ea typeface="+mn-ea"/>
                <a:cs typeface="+mn-cs"/>
              </a:defRPr>
            </a:lvl1pPr>
          </a:lstStyle>
          <a:p>
            <a:pPr>
              <a:defRPr/>
            </a:pPr>
            <a:fld id="{8D2752AE-B3CB-4312-9B68-0689DD26B342}"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4622826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27427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srcRect/>
          <a:stretch>
            <a:fillRect/>
          </a:stretch>
        </p:blipFill>
        <p:spPr bwMode="auto">
          <a:xfrm>
            <a:off x="4" y="4"/>
            <a:ext cx="9163054" cy="6877055"/>
          </a:xfrm>
          <a:prstGeom prst="rect">
            <a:avLst/>
          </a:prstGeom>
          <a:noFill/>
          <a:ln w="9525">
            <a:noFill/>
            <a:miter lim="800000"/>
            <a:headEnd/>
            <a:tailEnd/>
          </a:ln>
        </p:spPr>
      </p:pic>
      <p:sp>
        <p:nvSpPr>
          <p:cNvPr id="2" name="标题 1"/>
          <p:cNvSpPr>
            <a:spLocks noGrp="1"/>
          </p:cNvSpPr>
          <p:nvPr>
            <p:ph type="title"/>
          </p:nvPr>
        </p:nvSpPr>
        <p:spPr>
          <a:xfrm>
            <a:off x="457283" y="692856"/>
            <a:ext cx="8231029" cy="725110"/>
          </a:xfrm>
          <a:prstGeom prst="rect">
            <a:avLst/>
          </a:prstGeom>
        </p:spPr>
        <p:txBody>
          <a:bodyPr lIns="91422" tIns="45713" rIns="91422" bIns="45713"/>
          <a:lstStyle>
            <a:lvl1pPr algn="l">
              <a:defRPr/>
            </a:lvl1pPr>
          </a:lstStyle>
          <a:p>
            <a:r>
              <a:rPr lang="zh-CN" altLang="en-US" smtClean="0"/>
              <a:t>单击此处编辑母版标题样式</a:t>
            </a:r>
            <a:endParaRPr lang="zh-CN" altLang="en-US" dirty="0"/>
          </a:p>
        </p:txBody>
      </p:sp>
      <p:sp>
        <p:nvSpPr>
          <p:cNvPr id="3" name="内容占位符 2"/>
          <p:cNvSpPr>
            <a:spLocks noGrp="1"/>
          </p:cNvSpPr>
          <p:nvPr>
            <p:ph idx="1"/>
          </p:nvPr>
        </p:nvSpPr>
        <p:spPr>
          <a:xfrm>
            <a:off x="457283" y="1600574"/>
            <a:ext cx="8231029" cy="4527011"/>
          </a:xfrm>
          <a:prstGeom prst="rect">
            <a:avLst/>
          </a:prstGeom>
        </p:spPr>
        <p:txBody>
          <a:bodyPr lIns="91422" tIns="45713" rIns="91422" bIns="45713"/>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Tree>
    <p:extLst>
      <p:ext uri="{BB962C8B-B14F-4D97-AF65-F5344CB8AC3E}">
        <p14:creationId xmlns:p14="http://schemas.microsoft.com/office/powerpoint/2010/main" val="868844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4" y="4"/>
            <a:ext cx="9163054" cy="6877055"/>
          </a:xfrm>
          <a:prstGeom prst="rect">
            <a:avLst/>
          </a:prstGeom>
          <a:noFill/>
          <a:ln w="9525">
            <a:noFill/>
            <a:miter lim="800000"/>
            <a:headEnd/>
            <a:tailEnd/>
          </a:ln>
        </p:spPr>
      </p:pic>
      <p:sp>
        <p:nvSpPr>
          <p:cNvPr id="2" name="TextBox 1"/>
          <p:cNvSpPr txBox="1"/>
          <p:nvPr/>
        </p:nvSpPr>
        <p:spPr>
          <a:xfrm>
            <a:off x="2143501" y="2357987"/>
            <a:ext cx="5858892" cy="323151"/>
          </a:xfrm>
          <a:prstGeom prst="rect">
            <a:avLst/>
          </a:prstGeom>
          <a:noFill/>
        </p:spPr>
        <p:txBody>
          <a:bodyPr lIns="91422" tIns="45713" rIns="91422" bIns="45713">
            <a:spAutoFit/>
          </a:bodyPr>
          <a:lstStyle/>
          <a:p>
            <a:pPr>
              <a:defRPr/>
            </a:pPr>
            <a:endParaRPr lang="zh-CN" altLang="en-US" dirty="0">
              <a:solidFill>
                <a:srgbClr val="000000"/>
              </a:solidFill>
            </a:endParaRPr>
          </a:p>
        </p:txBody>
      </p:sp>
    </p:spTree>
    <p:extLst>
      <p:ext uri="{BB962C8B-B14F-4D97-AF65-F5344CB8AC3E}">
        <p14:creationId xmlns:p14="http://schemas.microsoft.com/office/powerpoint/2010/main" val="22427427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标题幻灯片">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7939" y="-7936"/>
            <a:ext cx="9163054" cy="6877055"/>
          </a:xfrm>
          <a:prstGeom prst="rect">
            <a:avLst/>
          </a:prstGeom>
          <a:noFill/>
          <a:ln w="9525">
            <a:noFill/>
            <a:miter lim="800000"/>
            <a:headEnd/>
            <a:tailEnd/>
          </a:ln>
        </p:spPr>
      </p:pic>
      <p:sp>
        <p:nvSpPr>
          <p:cNvPr id="2" name="标题 1"/>
          <p:cNvSpPr>
            <a:spLocks noGrp="1"/>
          </p:cNvSpPr>
          <p:nvPr>
            <p:ph type="ctrTitle"/>
          </p:nvPr>
        </p:nvSpPr>
        <p:spPr>
          <a:xfrm>
            <a:off x="1786231" y="744706"/>
            <a:ext cx="5716033" cy="2042002"/>
          </a:xfrm>
          <a:prstGeom prst="rect">
            <a:avLst/>
          </a:prstGeom>
        </p:spPr>
        <p:txBody>
          <a:bodyPr lIns="91422" tIns="45713" rIns="91422" bIns="45713">
            <a:noAutofit/>
          </a:bodyPr>
          <a:lstStyle>
            <a:lvl1pPr>
              <a:defRPr sz="6000" b="1">
                <a:latin typeface="隶书" pitchFamily="49" charset="-122"/>
                <a:ea typeface="隶书" pitchFamily="49" charset="-122"/>
              </a:defRPr>
            </a:lvl1pPr>
          </a:lstStyle>
          <a:p>
            <a:r>
              <a:rPr lang="zh-CN" altLang="en-US" smtClean="0"/>
              <a:t>单击此处编辑母版标题样式</a:t>
            </a:r>
            <a:endParaRPr lang="zh-CN" altLang="en-US" dirty="0"/>
          </a:p>
        </p:txBody>
      </p:sp>
      <p:sp>
        <p:nvSpPr>
          <p:cNvPr id="4" name="灯片编号占位符 5"/>
          <p:cNvSpPr>
            <a:spLocks noGrp="1"/>
          </p:cNvSpPr>
          <p:nvPr>
            <p:ph type="sldNum" sz="quarter" idx="10"/>
          </p:nvPr>
        </p:nvSpPr>
        <p:spPr>
          <a:xfrm>
            <a:off x="3286695" y="6494382"/>
            <a:ext cx="2133971" cy="365210"/>
          </a:xfrm>
          <a:prstGeom prst="rect">
            <a:avLst/>
          </a:prstGeom>
        </p:spPr>
        <p:txBody>
          <a:bodyPr lIns="91422" tIns="45713" rIns="91422" bIns="45713"/>
          <a:lstStyle>
            <a:lvl1pPr fontAlgn="auto">
              <a:spcBef>
                <a:spcPts val="0"/>
              </a:spcBef>
              <a:spcAft>
                <a:spcPts val="0"/>
              </a:spcAft>
              <a:defRPr>
                <a:latin typeface="+mn-lt"/>
                <a:ea typeface="+mn-ea"/>
                <a:cs typeface="+mn-cs"/>
              </a:defRPr>
            </a:lvl1pPr>
          </a:lstStyle>
          <a:p>
            <a:pPr>
              <a:defRPr/>
            </a:pPr>
            <a:fld id="{8D2752AE-B3CB-4312-9B68-0689DD26B342}"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4622826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23059" y="1557156"/>
            <a:ext cx="7773750" cy="1470365"/>
          </a:xfrm>
          <a:prstGeom prst="rect">
            <a:avLst/>
          </a:prstGeom>
        </p:spPr>
        <p:txBody>
          <a:bodyPr lIns="91422" tIns="45713" rIns="91422" bIns="45713"/>
          <a:lstStyle>
            <a:lvl1pPr algn="l">
              <a:defRPr>
                <a:solidFill>
                  <a:schemeClr val="bg1">
                    <a:lumMod val="95000"/>
                  </a:schemeClr>
                </a:solidFill>
              </a:defRPr>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926508" y="3086094"/>
            <a:ext cx="6401912" cy="1368469"/>
          </a:xfrm>
          <a:prstGeom prst="rect">
            <a:avLst/>
          </a:prstGeom>
        </p:spPr>
        <p:txBody>
          <a:bodyPr lIns="91422" tIns="45713" rIns="91422" bIns="45713">
            <a:normAutofit/>
          </a:bodyPr>
          <a:lstStyle>
            <a:lvl1pPr marL="0" indent="0" algn="l">
              <a:buNone/>
              <a:defRPr sz="2400">
                <a:solidFill>
                  <a:schemeClr val="bg1">
                    <a:lumMod val="85000"/>
                  </a:schemeClr>
                </a:solidFill>
              </a:defRPr>
            </a:lvl1pPr>
            <a:lvl2pPr marL="457111" indent="0" algn="ctr">
              <a:buNone/>
              <a:defRPr>
                <a:solidFill>
                  <a:schemeClr val="tx1">
                    <a:tint val="75000"/>
                  </a:schemeClr>
                </a:solidFill>
              </a:defRPr>
            </a:lvl2pPr>
            <a:lvl3pPr marL="914215" indent="0" algn="ctr">
              <a:buNone/>
              <a:defRPr>
                <a:solidFill>
                  <a:schemeClr val="tx1">
                    <a:tint val="75000"/>
                  </a:schemeClr>
                </a:solidFill>
              </a:defRPr>
            </a:lvl3pPr>
            <a:lvl4pPr marL="1371326" indent="0" algn="ctr">
              <a:buNone/>
              <a:defRPr>
                <a:solidFill>
                  <a:schemeClr val="tx1">
                    <a:tint val="75000"/>
                  </a:schemeClr>
                </a:solidFill>
              </a:defRPr>
            </a:lvl4pPr>
            <a:lvl5pPr marL="1828434" indent="0" algn="ctr">
              <a:buNone/>
              <a:defRPr>
                <a:solidFill>
                  <a:schemeClr val="tx1">
                    <a:tint val="75000"/>
                  </a:schemeClr>
                </a:solidFill>
              </a:defRPr>
            </a:lvl5pPr>
            <a:lvl6pPr marL="2285545" indent="0" algn="ctr">
              <a:buNone/>
              <a:defRPr>
                <a:solidFill>
                  <a:schemeClr val="tx1">
                    <a:tint val="75000"/>
                  </a:schemeClr>
                </a:solidFill>
              </a:defRPr>
            </a:lvl6pPr>
            <a:lvl7pPr marL="2742649" indent="0" algn="ctr">
              <a:buNone/>
              <a:defRPr>
                <a:solidFill>
                  <a:schemeClr val="tx1">
                    <a:tint val="75000"/>
                  </a:schemeClr>
                </a:solidFill>
              </a:defRPr>
            </a:lvl7pPr>
            <a:lvl8pPr marL="3199760" indent="0" algn="ctr">
              <a:buNone/>
              <a:defRPr>
                <a:solidFill>
                  <a:schemeClr val="tx1">
                    <a:tint val="75000"/>
                  </a:schemeClr>
                </a:solidFill>
              </a:defRPr>
            </a:lvl8pPr>
            <a:lvl9pPr marL="3656869" indent="0" algn="ctr">
              <a:buNone/>
              <a:defRPr>
                <a:solidFill>
                  <a:schemeClr val="tx1">
                    <a:tint val="75000"/>
                  </a:schemeClr>
                </a:solidFill>
              </a:defRPr>
            </a:lvl9pPr>
          </a:lstStyle>
          <a:p>
            <a:r>
              <a:rPr lang="zh-CN" altLang="en-US" smtClean="0"/>
              <a:t>单击此处编辑母版副标题样式</a:t>
            </a:r>
            <a:endParaRPr lang="zh-CN" altLang="en-US" dirty="0"/>
          </a:p>
        </p:txBody>
      </p:sp>
      <p:sp>
        <p:nvSpPr>
          <p:cNvPr id="4" name="日期占位符 3"/>
          <p:cNvSpPr>
            <a:spLocks noGrp="1"/>
          </p:cNvSpPr>
          <p:nvPr>
            <p:ph type="dt" sz="half" idx="10"/>
          </p:nvPr>
        </p:nvSpPr>
        <p:spPr>
          <a:xfrm>
            <a:off x="6596858" y="6425351"/>
            <a:ext cx="2133971" cy="365210"/>
          </a:xfrm>
          <a:prstGeom prst="rect">
            <a:avLst/>
          </a:prstGeom>
        </p:spPr>
        <p:txBody>
          <a:bodyPr lIns="91422" tIns="45713" rIns="91422" bIns="45713"/>
          <a:lstStyle>
            <a:lvl1pPr algn="r">
              <a:defRPr/>
            </a:lvl1pPr>
          </a:lstStyle>
          <a:p>
            <a:pPr>
              <a:defRPr/>
            </a:pPr>
            <a:fld id="{CEA15FE5-CB92-46D8-98A3-907F110BA10C}" type="datetime1">
              <a:rPr lang="zh-CN" altLang="en-US" smtClean="0"/>
              <a:pPr>
                <a:defRPr/>
              </a:pPr>
              <a:t>2017/6/8</a:t>
            </a:fld>
            <a:endParaRPr lang="en-US" altLang="zh-CN"/>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8" y="4407921"/>
            <a:ext cx="7773750" cy="1362390"/>
          </a:xfrm>
          <a:prstGeom prst="rect">
            <a:avLst/>
          </a:prstGeom>
        </p:spPr>
        <p:txBody>
          <a:bodyPr lIns="91422" tIns="45713" rIns="91422" bIns="45713" anchor="t">
            <a:normAutofit/>
          </a:bodyPr>
          <a:lstStyle>
            <a:lvl1pPr algn="l">
              <a:defRPr sz="3600" b="1" cap="all"/>
            </a:lvl1pPr>
          </a:lstStyle>
          <a:p>
            <a:r>
              <a:rPr lang="zh-CN" altLang="en-US" smtClean="0"/>
              <a:t>单击此处编辑母版标题样式</a:t>
            </a:r>
            <a:endParaRPr lang="zh-CN" altLang="en-US" dirty="0"/>
          </a:p>
        </p:txBody>
      </p:sp>
      <p:sp>
        <p:nvSpPr>
          <p:cNvPr id="3" name="文本占位符 2"/>
          <p:cNvSpPr>
            <a:spLocks noGrp="1"/>
          </p:cNvSpPr>
          <p:nvPr>
            <p:ph type="body" idx="1"/>
          </p:nvPr>
        </p:nvSpPr>
        <p:spPr>
          <a:xfrm>
            <a:off x="722438" y="2907390"/>
            <a:ext cx="7773750" cy="1500534"/>
          </a:xfrm>
          <a:prstGeom prst="rect">
            <a:avLst/>
          </a:prstGeom>
        </p:spPr>
        <p:txBody>
          <a:bodyPr lIns="91422" tIns="45713" rIns="91422" bIns="45713" anchor="b"/>
          <a:lstStyle>
            <a:lvl1pPr marL="0" indent="0">
              <a:buNone/>
              <a:defRPr sz="2000">
                <a:solidFill>
                  <a:schemeClr val="tx1">
                    <a:tint val="75000"/>
                  </a:schemeClr>
                </a:solidFill>
              </a:defRPr>
            </a:lvl1pPr>
            <a:lvl2pPr marL="457111" indent="0">
              <a:buNone/>
              <a:defRPr sz="1800">
                <a:solidFill>
                  <a:schemeClr val="tx1">
                    <a:tint val="75000"/>
                  </a:schemeClr>
                </a:solidFill>
              </a:defRPr>
            </a:lvl2pPr>
            <a:lvl3pPr marL="914215" indent="0">
              <a:buNone/>
              <a:defRPr sz="1600">
                <a:solidFill>
                  <a:schemeClr val="tx1">
                    <a:tint val="75000"/>
                  </a:schemeClr>
                </a:solidFill>
              </a:defRPr>
            </a:lvl3pPr>
            <a:lvl4pPr marL="1371326" indent="0">
              <a:buNone/>
              <a:defRPr sz="1400">
                <a:solidFill>
                  <a:schemeClr val="tx1">
                    <a:tint val="75000"/>
                  </a:schemeClr>
                </a:solidFill>
              </a:defRPr>
            </a:lvl4pPr>
            <a:lvl5pPr marL="1828434" indent="0">
              <a:buNone/>
              <a:defRPr sz="1400">
                <a:solidFill>
                  <a:schemeClr val="tx1">
                    <a:tint val="75000"/>
                  </a:schemeClr>
                </a:solidFill>
              </a:defRPr>
            </a:lvl5pPr>
            <a:lvl6pPr marL="2285545" indent="0">
              <a:buNone/>
              <a:defRPr sz="1400">
                <a:solidFill>
                  <a:schemeClr val="tx1">
                    <a:tint val="75000"/>
                  </a:schemeClr>
                </a:solidFill>
              </a:defRPr>
            </a:lvl6pPr>
            <a:lvl7pPr marL="2742649" indent="0">
              <a:buNone/>
              <a:defRPr sz="1400">
                <a:solidFill>
                  <a:schemeClr val="tx1">
                    <a:tint val="75000"/>
                  </a:schemeClr>
                </a:solidFill>
              </a:defRPr>
            </a:lvl7pPr>
            <a:lvl8pPr marL="3199760" indent="0">
              <a:buNone/>
              <a:defRPr sz="1400">
                <a:solidFill>
                  <a:schemeClr val="tx1">
                    <a:tint val="75000"/>
                  </a:schemeClr>
                </a:solidFill>
              </a:defRPr>
            </a:lvl8pPr>
            <a:lvl9pPr marL="3656869" indent="0">
              <a:buNone/>
              <a:defRPr sz="1400">
                <a:solidFill>
                  <a:schemeClr val="tx1">
                    <a:tint val="75000"/>
                  </a:schemeClr>
                </a:solidFill>
              </a:defRPr>
            </a:lvl9pPr>
          </a:lstStyle>
          <a:p>
            <a:pPr lvl="0"/>
            <a:r>
              <a:rPr lang="zh-CN" altLang="en-US" smtClean="0"/>
              <a:t>单击此处编辑母版文本样式</a:t>
            </a:r>
          </a:p>
        </p:txBody>
      </p:sp>
      <p:sp>
        <p:nvSpPr>
          <p:cNvPr id="18" name="日期占位符 3"/>
          <p:cNvSpPr>
            <a:spLocks noGrp="1"/>
          </p:cNvSpPr>
          <p:nvPr>
            <p:ph type="dt" sz="half" idx="10"/>
          </p:nvPr>
        </p:nvSpPr>
        <p:spPr>
          <a:xfrm>
            <a:off x="5549576" y="6500498"/>
            <a:ext cx="2133971" cy="365210"/>
          </a:xfrm>
          <a:prstGeom prst="rect">
            <a:avLst/>
          </a:prstGeom>
        </p:spPr>
        <p:txBody>
          <a:bodyPr lIns="91422" tIns="45713" rIns="91422" bIns="45713"/>
          <a:lstStyle>
            <a:lvl1pPr algn="r">
              <a:defRPr/>
            </a:lvl1pPr>
          </a:lstStyle>
          <a:p>
            <a:pPr>
              <a:defRPr/>
            </a:pPr>
            <a:fld id="{CEA15FE5-CB92-46D8-98A3-907F110BA10C}" type="datetime1">
              <a:rPr lang="zh-CN" altLang="en-US" smtClean="0"/>
              <a:pPr>
                <a:defRPr/>
              </a:pPr>
              <a:t>2017/6/8</a:t>
            </a:fld>
            <a:endParaRPr lang="en-US" altLang="zh-CN"/>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67625" y="980955"/>
            <a:ext cx="8231029" cy="5257801"/>
          </a:xfrm>
          <a:prstGeom prst="rect">
            <a:avLst/>
          </a:prstGeom>
        </p:spPr>
        <p:txBody>
          <a:bodyPr lIns="91422" tIns="45713" rIns="91422" bIns="45713"/>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日期占位符 3"/>
          <p:cNvSpPr>
            <a:spLocks noGrp="1"/>
          </p:cNvSpPr>
          <p:nvPr>
            <p:ph type="dt" sz="half" idx="10"/>
          </p:nvPr>
        </p:nvSpPr>
        <p:spPr>
          <a:xfrm>
            <a:off x="5549576" y="6500498"/>
            <a:ext cx="2133971" cy="365210"/>
          </a:xfrm>
          <a:prstGeom prst="rect">
            <a:avLst/>
          </a:prstGeom>
        </p:spPr>
        <p:txBody>
          <a:bodyPr lIns="91422" tIns="45713" rIns="91422" bIns="45713"/>
          <a:lstStyle>
            <a:lvl1pPr algn="r">
              <a:defRPr/>
            </a:lvl1pPr>
          </a:lstStyle>
          <a:p>
            <a:pPr>
              <a:defRPr/>
            </a:pPr>
            <a:fld id="{CEA15FE5-CB92-46D8-98A3-907F110BA10C}" type="datetime1">
              <a:rPr lang="zh-CN" altLang="en-US" smtClean="0"/>
              <a:pPr>
                <a:defRPr/>
              </a:pPr>
              <a:t>2017/6/8</a:t>
            </a:fld>
            <a:endParaRPr lang="en-US" altLang="zh-CN"/>
          </a:p>
        </p:txBody>
      </p:sp>
      <p:sp>
        <p:nvSpPr>
          <p:cNvPr id="11" name="标题 1"/>
          <p:cNvSpPr>
            <a:spLocks noGrp="1"/>
          </p:cNvSpPr>
          <p:nvPr>
            <p:ph type="title"/>
          </p:nvPr>
        </p:nvSpPr>
        <p:spPr>
          <a:xfrm>
            <a:off x="6024" y="31906"/>
            <a:ext cx="7434535" cy="432148"/>
          </a:xfrm>
          <a:prstGeom prst="rect">
            <a:avLst/>
          </a:prstGeom>
        </p:spPr>
        <p:txBody>
          <a:bodyPr lIns="91422" tIns="45713" rIns="91422" bIns="45713">
            <a:normAutofit/>
          </a:bodyPr>
          <a:lstStyle>
            <a:lvl1pPr algn="l">
              <a:defRPr sz="1800">
                <a:solidFill>
                  <a:schemeClr val="bg1">
                    <a:lumMod val="95000"/>
                  </a:schemeClr>
                </a:solidFill>
              </a:defRPr>
            </a:lvl1pPr>
          </a:lstStyle>
          <a:p>
            <a:r>
              <a:rPr lang="zh-CN" altLang="en-US" smtClean="0"/>
              <a:t>单击此处编辑母版标题样式</a:t>
            </a:r>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16" name="日期占位符 3"/>
          <p:cNvSpPr>
            <a:spLocks noGrp="1"/>
          </p:cNvSpPr>
          <p:nvPr>
            <p:ph type="dt" sz="half" idx="10"/>
          </p:nvPr>
        </p:nvSpPr>
        <p:spPr>
          <a:xfrm>
            <a:off x="5549576" y="6500498"/>
            <a:ext cx="2133971" cy="365210"/>
          </a:xfrm>
          <a:prstGeom prst="rect">
            <a:avLst/>
          </a:prstGeom>
        </p:spPr>
        <p:txBody>
          <a:bodyPr lIns="91422" tIns="45713" rIns="91422" bIns="45713"/>
          <a:lstStyle>
            <a:lvl1pPr algn="r">
              <a:defRPr/>
            </a:lvl1pPr>
          </a:lstStyle>
          <a:p>
            <a:pPr>
              <a:defRPr/>
            </a:pPr>
            <a:fld id="{CEA15FE5-CB92-46D8-98A3-907F110BA10C}" type="datetime1">
              <a:rPr lang="zh-CN" altLang="en-US" smtClean="0"/>
              <a:pPr>
                <a:defRPr/>
              </a:pPr>
              <a:t>2017/6/8</a:t>
            </a:fld>
            <a:endParaRPr lang="en-US" altLang="zh-CN"/>
          </a:p>
        </p:txBody>
      </p:sp>
      <p:sp>
        <p:nvSpPr>
          <p:cNvPr id="17" name="标题 1"/>
          <p:cNvSpPr>
            <a:spLocks noGrp="1"/>
          </p:cNvSpPr>
          <p:nvPr>
            <p:ph type="title"/>
          </p:nvPr>
        </p:nvSpPr>
        <p:spPr>
          <a:xfrm>
            <a:off x="6024" y="31906"/>
            <a:ext cx="7434535" cy="432148"/>
          </a:xfrm>
          <a:prstGeom prst="rect">
            <a:avLst/>
          </a:prstGeom>
        </p:spPr>
        <p:txBody>
          <a:bodyPr lIns="91422" tIns="45713" rIns="91422" bIns="45713">
            <a:normAutofit/>
          </a:bodyPr>
          <a:lstStyle>
            <a:lvl1pPr algn="l">
              <a:defRPr sz="1800">
                <a:solidFill>
                  <a:schemeClr val="bg1">
                    <a:lumMod val="95000"/>
                  </a:schemeClr>
                </a:solidFill>
              </a:defRPr>
            </a:lvl1pPr>
          </a:lstStyle>
          <a:p>
            <a:r>
              <a:rPr lang="zh-CN" altLang="en-US" smtClean="0"/>
              <a:t>单击此处编辑母版标题样式</a:t>
            </a:r>
            <a:endParaRPr lang="zh-CN"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两栏内容">
    <p:spTree>
      <p:nvGrpSpPr>
        <p:cNvPr id="1" name=""/>
        <p:cNvGrpSpPr/>
        <p:nvPr/>
      </p:nvGrpSpPr>
      <p:grpSpPr>
        <a:xfrm>
          <a:off x="0" y="0"/>
          <a:ext cx="0" cy="0"/>
          <a:chOff x="0" y="0"/>
          <a:chExt cx="0" cy="0"/>
        </a:xfrm>
      </p:grpSpPr>
      <p:pic>
        <p:nvPicPr>
          <p:cNvPr id="5" name="Picture 2" descr="C:\Users\Yshi\Desktop\PPT\case_1\Sources\BG2.jpg"/>
          <p:cNvPicPr>
            <a:picLocks noChangeAspect="1" noChangeArrowheads="1"/>
          </p:cNvPicPr>
          <p:nvPr/>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灯片编号占位符 5"/>
          <p:cNvSpPr txBox="1">
            <a:spLocks/>
          </p:cNvSpPr>
          <p:nvPr/>
        </p:nvSpPr>
        <p:spPr>
          <a:xfrm>
            <a:off x="8332647" y="6515022"/>
            <a:ext cx="504913" cy="365210"/>
          </a:xfrm>
          <a:prstGeom prst="rect">
            <a:avLst/>
          </a:prstGeom>
        </p:spPr>
        <p:txBody>
          <a:bodyPr lIns="91449" tIns="45725" rIns="91449" bIns="45725" anchor="ctr"/>
          <a:lstStyle/>
          <a:p>
            <a:pPr algn="ctr" fontAlgn="auto">
              <a:spcBef>
                <a:spcPts val="0"/>
              </a:spcBef>
              <a:spcAft>
                <a:spcPts val="0"/>
              </a:spcAft>
              <a:defRPr/>
            </a:pPr>
            <a:fld id="{3A9456DC-5915-4CCB-80EA-D818A92BE1DA}" type="slidenum">
              <a:rPr lang="zh-CN" altLang="en-US" sz="1200">
                <a:solidFill>
                  <a:srgbClr val="747474"/>
                </a:solidFill>
                <a:latin typeface="+mn-lt"/>
                <a:ea typeface="+mn-ea"/>
              </a:rPr>
              <a:pPr algn="ctr" fontAlgn="auto">
                <a:spcBef>
                  <a:spcPts val="0"/>
                </a:spcBef>
                <a:spcAft>
                  <a:spcPts val="0"/>
                </a:spcAft>
                <a:defRPr/>
              </a:pPr>
              <a:t>‹#›</a:t>
            </a:fld>
            <a:endParaRPr lang="zh-CN" altLang="en-US" sz="1200" dirty="0">
              <a:solidFill>
                <a:srgbClr val="747474"/>
              </a:solidFill>
              <a:latin typeface="+mn-lt"/>
              <a:ea typeface="+mn-ea"/>
            </a:endParaRPr>
          </a:p>
        </p:txBody>
      </p:sp>
      <p:sp>
        <p:nvSpPr>
          <p:cNvPr id="3" name="内容占位符 2"/>
          <p:cNvSpPr>
            <a:spLocks noGrp="1"/>
          </p:cNvSpPr>
          <p:nvPr>
            <p:ph sz="half" idx="1"/>
          </p:nvPr>
        </p:nvSpPr>
        <p:spPr>
          <a:xfrm>
            <a:off x="457280" y="908932"/>
            <a:ext cx="4039301" cy="5218651"/>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内容占位符 3"/>
          <p:cNvSpPr>
            <a:spLocks noGrp="1"/>
          </p:cNvSpPr>
          <p:nvPr>
            <p:ph sz="half" idx="2"/>
          </p:nvPr>
        </p:nvSpPr>
        <p:spPr>
          <a:xfrm>
            <a:off x="4649007" y="908932"/>
            <a:ext cx="4039301" cy="5218651"/>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17" name="标题 1"/>
          <p:cNvSpPr>
            <a:spLocks noGrp="1"/>
          </p:cNvSpPr>
          <p:nvPr>
            <p:ph type="title"/>
          </p:nvPr>
        </p:nvSpPr>
        <p:spPr>
          <a:xfrm>
            <a:off x="6021" y="31905"/>
            <a:ext cx="7434535" cy="432148"/>
          </a:xfrm>
        </p:spPr>
        <p:txBody>
          <a:bodyPr>
            <a:normAutofit/>
          </a:bodyPr>
          <a:lstStyle>
            <a:lvl1pPr algn="l">
              <a:defRPr sz="1800">
                <a:solidFill>
                  <a:schemeClr val="bg1">
                    <a:lumMod val="95000"/>
                  </a:schemeClr>
                </a:solidFill>
              </a:defRPr>
            </a:lvl1pPr>
          </a:lstStyle>
          <a:p>
            <a:r>
              <a:rPr lang="zh-CN" altLang="en-US" smtClean="0"/>
              <a:t>单击此处编辑母版标题样式</a:t>
            </a:r>
            <a:endParaRPr lang="zh-CN" altLang="en-US" dirty="0"/>
          </a:p>
        </p:txBody>
      </p:sp>
      <p:sp>
        <p:nvSpPr>
          <p:cNvPr id="7" name="日期占位符 3"/>
          <p:cNvSpPr>
            <a:spLocks noGrp="1"/>
          </p:cNvSpPr>
          <p:nvPr>
            <p:ph type="dt" sz="half" idx="10"/>
          </p:nvPr>
        </p:nvSpPr>
        <p:spPr>
          <a:xfrm>
            <a:off x="5549276" y="6500730"/>
            <a:ext cx="2133971" cy="365210"/>
          </a:xfrm>
        </p:spPr>
        <p:txBody>
          <a:bodyPr/>
          <a:lstStyle>
            <a:lvl1pPr algn="r">
              <a:defRPr/>
            </a:lvl1pPr>
          </a:lstStyle>
          <a:p>
            <a:pPr>
              <a:defRPr/>
            </a:pPr>
            <a:fld id="{CEA15FE5-CB92-46D8-98A3-907F110BA10C}" type="datetime1">
              <a:rPr lang="zh-CN" altLang="en-US"/>
              <a:pPr>
                <a:defRPr/>
              </a:pPr>
              <a:t>2017/6/8</a:t>
            </a:fld>
            <a:endParaRPr lang="en-US" altLang="zh-CN"/>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8" y="4407926"/>
            <a:ext cx="7773750" cy="1362391"/>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8" y="2907391"/>
            <a:ext cx="7773750" cy="1500534"/>
          </a:xfrm>
        </p:spPr>
        <p:txBody>
          <a:bodyPr anchor="b"/>
          <a:lstStyle>
            <a:lvl1pPr marL="0" indent="0">
              <a:buNone/>
              <a:defRPr sz="2000"/>
            </a:lvl1pPr>
            <a:lvl2pPr marL="457066" indent="0">
              <a:buNone/>
              <a:defRPr sz="1800"/>
            </a:lvl2pPr>
            <a:lvl3pPr marL="914123" indent="0">
              <a:buNone/>
              <a:defRPr sz="1600"/>
            </a:lvl3pPr>
            <a:lvl4pPr marL="1371189" indent="0">
              <a:buNone/>
              <a:defRPr sz="1400"/>
            </a:lvl4pPr>
            <a:lvl5pPr marL="1828251" indent="0">
              <a:buNone/>
              <a:defRPr sz="1400"/>
            </a:lvl5pPr>
            <a:lvl6pPr marL="2285317" indent="0">
              <a:buNone/>
              <a:defRPr sz="1400"/>
            </a:lvl6pPr>
            <a:lvl7pPr marL="2742374" indent="0">
              <a:buNone/>
              <a:defRPr sz="1400"/>
            </a:lvl7pPr>
            <a:lvl8pPr marL="3199440" indent="0">
              <a:buNone/>
              <a:defRPr sz="1400"/>
            </a:lvl8pPr>
            <a:lvl9pPr marL="3656504" indent="0">
              <a:buNone/>
              <a:defRPr sz="1400"/>
            </a:lvl9pPr>
          </a:lstStyle>
          <a:p>
            <a:pPr lvl="0"/>
            <a:r>
              <a:rPr lang="zh-CN" altLang="en-US" smtClean="0"/>
              <a:t>单击此处编辑母版文本样式</a:t>
            </a:r>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84" y="1089278"/>
            <a:ext cx="4039301" cy="503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9007" y="1089278"/>
            <a:ext cx="4039301" cy="503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84" y="274701"/>
            <a:ext cx="8231029" cy="1143265"/>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79" y="1535470"/>
            <a:ext cx="4040890" cy="639910"/>
          </a:xfrm>
        </p:spPr>
        <p:txBody>
          <a:bodyPr anchor="b"/>
          <a:lstStyle>
            <a:lvl1pPr marL="0" indent="0">
              <a:buNone/>
              <a:defRPr sz="2400" b="1"/>
            </a:lvl1pPr>
            <a:lvl2pPr marL="457066" indent="0">
              <a:buNone/>
              <a:defRPr sz="2000" b="1"/>
            </a:lvl2pPr>
            <a:lvl3pPr marL="914123" indent="0">
              <a:buNone/>
              <a:defRPr sz="1800" b="1"/>
            </a:lvl3pPr>
            <a:lvl4pPr marL="1371189" indent="0">
              <a:buNone/>
              <a:defRPr sz="1600" b="1"/>
            </a:lvl4pPr>
            <a:lvl5pPr marL="1828251" indent="0">
              <a:buNone/>
              <a:defRPr sz="1600" b="1"/>
            </a:lvl5pPr>
            <a:lvl6pPr marL="2285317" indent="0">
              <a:buNone/>
              <a:defRPr sz="1600" b="1"/>
            </a:lvl6pPr>
            <a:lvl7pPr marL="2742374" indent="0">
              <a:buNone/>
              <a:defRPr sz="1600" b="1"/>
            </a:lvl7pPr>
            <a:lvl8pPr marL="3199440" indent="0">
              <a:buNone/>
              <a:defRPr sz="1600" b="1"/>
            </a:lvl8pPr>
            <a:lvl9pPr marL="3656504"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79" y="2175383"/>
            <a:ext cx="4040890" cy="39522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838" y="1535470"/>
            <a:ext cx="4042477" cy="639910"/>
          </a:xfrm>
        </p:spPr>
        <p:txBody>
          <a:bodyPr anchor="b"/>
          <a:lstStyle>
            <a:lvl1pPr marL="0" indent="0">
              <a:buNone/>
              <a:defRPr sz="2400" b="1"/>
            </a:lvl1pPr>
            <a:lvl2pPr marL="457066" indent="0">
              <a:buNone/>
              <a:defRPr sz="2000" b="1"/>
            </a:lvl2pPr>
            <a:lvl3pPr marL="914123" indent="0">
              <a:buNone/>
              <a:defRPr sz="1800" b="1"/>
            </a:lvl3pPr>
            <a:lvl4pPr marL="1371189" indent="0">
              <a:buNone/>
              <a:defRPr sz="1600" b="1"/>
            </a:lvl4pPr>
            <a:lvl5pPr marL="1828251" indent="0">
              <a:buNone/>
              <a:defRPr sz="1600" b="1"/>
            </a:lvl5pPr>
            <a:lvl6pPr marL="2285317" indent="0">
              <a:buNone/>
              <a:defRPr sz="1600" b="1"/>
            </a:lvl6pPr>
            <a:lvl7pPr marL="2742374" indent="0">
              <a:buNone/>
              <a:defRPr sz="1600" b="1"/>
            </a:lvl7pPr>
            <a:lvl8pPr marL="3199440" indent="0">
              <a:buNone/>
              <a:defRPr sz="1600" b="1"/>
            </a:lvl8pPr>
            <a:lvl9pPr marL="3656504"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838" y="2175383"/>
            <a:ext cx="4042477" cy="39522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86" y="273114"/>
            <a:ext cx="3008835" cy="1162319"/>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671" y="273118"/>
            <a:ext cx="5112638" cy="58544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86" y="1435438"/>
            <a:ext cx="3008835" cy="4692149"/>
          </a:xfrm>
        </p:spPr>
        <p:txBody>
          <a:bodyPr/>
          <a:lstStyle>
            <a:lvl1pPr marL="0" indent="0">
              <a:buNone/>
              <a:defRPr sz="1400"/>
            </a:lvl1pPr>
            <a:lvl2pPr marL="457066" indent="0">
              <a:buNone/>
              <a:defRPr sz="1200"/>
            </a:lvl2pPr>
            <a:lvl3pPr marL="914123" indent="0">
              <a:buNone/>
              <a:defRPr sz="1000"/>
            </a:lvl3pPr>
            <a:lvl4pPr marL="1371189" indent="0">
              <a:buNone/>
              <a:defRPr sz="900"/>
            </a:lvl4pPr>
            <a:lvl5pPr marL="1828251" indent="0">
              <a:buNone/>
              <a:defRPr sz="900"/>
            </a:lvl5pPr>
            <a:lvl6pPr marL="2285317" indent="0">
              <a:buNone/>
              <a:defRPr sz="900"/>
            </a:lvl6pPr>
            <a:lvl7pPr marL="2742374" indent="0">
              <a:buNone/>
              <a:defRPr sz="900"/>
            </a:lvl7pPr>
            <a:lvl8pPr marL="3199440" indent="0">
              <a:buNone/>
              <a:defRPr sz="900"/>
            </a:lvl8pPr>
            <a:lvl9pPr marL="3656504" indent="0">
              <a:buNone/>
              <a:defRPr sz="900"/>
            </a:lvl9pPr>
          </a:lstStyle>
          <a:p>
            <a:pPr lvl="0"/>
            <a:r>
              <a:rPr lang="zh-CN" altLang="en-US" smtClean="0"/>
              <a:t>单击此处编辑母版文本样式</a:t>
            </a:r>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599" y="4801716"/>
            <a:ext cx="5487353" cy="56686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599" y="612921"/>
            <a:ext cx="5487353" cy="4115753"/>
          </a:xfrm>
        </p:spPr>
        <p:txBody>
          <a:bodyPr/>
          <a:lstStyle>
            <a:lvl1pPr marL="0" indent="0">
              <a:buNone/>
              <a:defRPr sz="3200"/>
            </a:lvl1pPr>
            <a:lvl2pPr marL="457066" indent="0">
              <a:buNone/>
              <a:defRPr sz="2800"/>
            </a:lvl2pPr>
            <a:lvl3pPr marL="914123" indent="0">
              <a:buNone/>
              <a:defRPr sz="2400"/>
            </a:lvl3pPr>
            <a:lvl4pPr marL="1371189" indent="0">
              <a:buNone/>
              <a:defRPr sz="2000"/>
            </a:lvl4pPr>
            <a:lvl5pPr marL="1828251" indent="0">
              <a:buNone/>
              <a:defRPr sz="2000"/>
            </a:lvl5pPr>
            <a:lvl6pPr marL="2285317" indent="0">
              <a:buNone/>
              <a:defRPr sz="2000"/>
            </a:lvl6pPr>
            <a:lvl7pPr marL="2742374" indent="0">
              <a:buNone/>
              <a:defRPr sz="2000"/>
            </a:lvl7pPr>
            <a:lvl8pPr marL="3199440" indent="0">
              <a:buNone/>
              <a:defRPr sz="2000"/>
            </a:lvl8pPr>
            <a:lvl9pPr marL="3656504"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599" y="5368581"/>
            <a:ext cx="5487353" cy="805048"/>
          </a:xfrm>
        </p:spPr>
        <p:txBody>
          <a:bodyPr/>
          <a:lstStyle>
            <a:lvl1pPr marL="0" indent="0">
              <a:buNone/>
              <a:defRPr sz="1400"/>
            </a:lvl1pPr>
            <a:lvl2pPr marL="457066" indent="0">
              <a:buNone/>
              <a:defRPr sz="1200"/>
            </a:lvl2pPr>
            <a:lvl3pPr marL="914123" indent="0">
              <a:buNone/>
              <a:defRPr sz="1000"/>
            </a:lvl3pPr>
            <a:lvl4pPr marL="1371189" indent="0">
              <a:buNone/>
              <a:defRPr sz="900"/>
            </a:lvl4pPr>
            <a:lvl5pPr marL="1828251" indent="0">
              <a:buNone/>
              <a:defRPr sz="900"/>
            </a:lvl5pPr>
            <a:lvl6pPr marL="2285317" indent="0">
              <a:buNone/>
              <a:defRPr sz="900"/>
            </a:lvl6pPr>
            <a:lvl7pPr marL="2742374" indent="0">
              <a:buNone/>
              <a:defRPr sz="900"/>
            </a:lvl7pPr>
            <a:lvl8pPr marL="3199440" indent="0">
              <a:buNone/>
              <a:defRPr sz="900"/>
            </a:lvl8pPr>
            <a:lvl9pPr marL="3656504" indent="0">
              <a:buNone/>
              <a:defRPr sz="900"/>
            </a:lvl9pPr>
          </a:lstStyle>
          <a:p>
            <a:pPr lvl="0"/>
            <a:r>
              <a:rPr lang="zh-CN" altLang="en-US" smtClean="0"/>
              <a:t>单击此处编辑母版文本样式</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0140" y="231833"/>
            <a:ext cx="2126032" cy="589575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79" y="231833"/>
            <a:ext cx="6230432" cy="589575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pic>
        <p:nvPicPr>
          <p:cNvPr id="7" name="Picture 2" descr="C:\Users\Yshi\Desktop\PPT\case_1\Sources\BG2.jpg"/>
          <p:cNvPicPr>
            <a:picLocks noChangeAspect="1" noChangeArrowheads="1"/>
          </p:cNvPicPr>
          <p:nvPr/>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8" name="灯片编号占位符 5"/>
          <p:cNvSpPr txBox="1">
            <a:spLocks/>
          </p:cNvSpPr>
          <p:nvPr/>
        </p:nvSpPr>
        <p:spPr>
          <a:xfrm>
            <a:off x="8332647" y="6515022"/>
            <a:ext cx="504913" cy="365210"/>
          </a:xfrm>
          <a:prstGeom prst="rect">
            <a:avLst/>
          </a:prstGeom>
        </p:spPr>
        <p:txBody>
          <a:bodyPr lIns="91449" tIns="45725" rIns="91449" bIns="45725" anchor="ctr"/>
          <a:lstStyle/>
          <a:p>
            <a:pPr algn="ctr" fontAlgn="auto">
              <a:spcBef>
                <a:spcPts val="0"/>
              </a:spcBef>
              <a:spcAft>
                <a:spcPts val="0"/>
              </a:spcAft>
              <a:defRPr/>
            </a:pPr>
            <a:fld id="{316D4DA6-496A-401A-A150-696AD027538E}" type="slidenum">
              <a:rPr lang="zh-CN" altLang="en-US" sz="1200">
                <a:solidFill>
                  <a:srgbClr val="747474"/>
                </a:solidFill>
                <a:latin typeface="+mn-lt"/>
                <a:ea typeface="+mn-ea"/>
              </a:rPr>
              <a:pPr algn="ctr" fontAlgn="auto">
                <a:spcBef>
                  <a:spcPts val="0"/>
                </a:spcBef>
                <a:spcAft>
                  <a:spcPts val="0"/>
                </a:spcAft>
                <a:defRPr/>
              </a:pPr>
              <a:t>‹#›</a:t>
            </a:fld>
            <a:endParaRPr lang="zh-CN" altLang="en-US" sz="1200" dirty="0">
              <a:solidFill>
                <a:srgbClr val="747474"/>
              </a:solidFill>
              <a:latin typeface="+mn-lt"/>
              <a:ea typeface="+mn-ea"/>
            </a:endParaRPr>
          </a:p>
        </p:txBody>
      </p:sp>
      <p:sp>
        <p:nvSpPr>
          <p:cNvPr id="3" name="文本占位符 2"/>
          <p:cNvSpPr>
            <a:spLocks noGrp="1"/>
          </p:cNvSpPr>
          <p:nvPr>
            <p:ph type="body" idx="1"/>
          </p:nvPr>
        </p:nvSpPr>
        <p:spPr>
          <a:xfrm>
            <a:off x="457279" y="908931"/>
            <a:ext cx="4040890" cy="639910"/>
          </a:xfrm>
        </p:spPr>
        <p:txBody>
          <a:bodyPr anchor="b"/>
          <a:lstStyle>
            <a:lvl1pPr marL="0" indent="0">
              <a:buNone/>
              <a:defRPr sz="2400" b="1"/>
            </a:lvl1pPr>
            <a:lvl2pPr marL="457246" indent="0">
              <a:buNone/>
              <a:defRPr sz="2000" b="1"/>
            </a:lvl2pPr>
            <a:lvl3pPr marL="914491" indent="0">
              <a:buNone/>
              <a:defRPr sz="1800" b="1"/>
            </a:lvl3pPr>
            <a:lvl4pPr marL="1371737" indent="0">
              <a:buNone/>
              <a:defRPr sz="1600" b="1"/>
            </a:lvl4pPr>
            <a:lvl5pPr marL="1828983" indent="0">
              <a:buNone/>
              <a:defRPr sz="1600" b="1"/>
            </a:lvl5pPr>
            <a:lvl6pPr marL="2286229" indent="0">
              <a:buNone/>
              <a:defRPr sz="1600" b="1"/>
            </a:lvl6pPr>
            <a:lvl7pPr marL="2743474" indent="0">
              <a:buNone/>
              <a:defRPr sz="1600" b="1"/>
            </a:lvl7pPr>
            <a:lvl8pPr marL="3200720" indent="0">
              <a:buNone/>
              <a:defRPr sz="1600" b="1"/>
            </a:lvl8pPr>
            <a:lvl9pPr marL="3657966"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79" y="1548840"/>
            <a:ext cx="4040890" cy="46899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5" name="文本占位符 4"/>
          <p:cNvSpPr>
            <a:spLocks noGrp="1"/>
          </p:cNvSpPr>
          <p:nvPr>
            <p:ph type="body" sz="quarter" idx="3"/>
          </p:nvPr>
        </p:nvSpPr>
        <p:spPr>
          <a:xfrm>
            <a:off x="4645834" y="908931"/>
            <a:ext cx="4042477" cy="639910"/>
          </a:xfrm>
        </p:spPr>
        <p:txBody>
          <a:bodyPr anchor="b"/>
          <a:lstStyle>
            <a:lvl1pPr marL="0" indent="0">
              <a:buNone/>
              <a:defRPr sz="2400" b="1"/>
            </a:lvl1pPr>
            <a:lvl2pPr marL="457246" indent="0">
              <a:buNone/>
              <a:defRPr sz="2000" b="1"/>
            </a:lvl2pPr>
            <a:lvl3pPr marL="914491" indent="0">
              <a:buNone/>
              <a:defRPr sz="1800" b="1"/>
            </a:lvl3pPr>
            <a:lvl4pPr marL="1371737" indent="0">
              <a:buNone/>
              <a:defRPr sz="1600" b="1"/>
            </a:lvl4pPr>
            <a:lvl5pPr marL="1828983" indent="0">
              <a:buNone/>
              <a:defRPr sz="1600" b="1"/>
            </a:lvl5pPr>
            <a:lvl6pPr marL="2286229" indent="0">
              <a:buNone/>
              <a:defRPr sz="1600" b="1"/>
            </a:lvl6pPr>
            <a:lvl7pPr marL="2743474" indent="0">
              <a:buNone/>
              <a:defRPr sz="1600" b="1"/>
            </a:lvl7pPr>
            <a:lvl8pPr marL="3200720" indent="0">
              <a:buNone/>
              <a:defRPr sz="1600" b="1"/>
            </a:lvl8pPr>
            <a:lvl9pPr marL="3657966"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834" y="1548840"/>
            <a:ext cx="4042477" cy="46899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23" name="标题 1"/>
          <p:cNvSpPr>
            <a:spLocks noGrp="1"/>
          </p:cNvSpPr>
          <p:nvPr>
            <p:ph type="title"/>
          </p:nvPr>
        </p:nvSpPr>
        <p:spPr>
          <a:xfrm>
            <a:off x="6021" y="31905"/>
            <a:ext cx="7434535" cy="432148"/>
          </a:xfrm>
        </p:spPr>
        <p:txBody>
          <a:bodyPr>
            <a:normAutofit/>
          </a:bodyPr>
          <a:lstStyle>
            <a:lvl1pPr algn="l">
              <a:defRPr sz="1800">
                <a:solidFill>
                  <a:schemeClr val="bg1">
                    <a:lumMod val="95000"/>
                  </a:schemeClr>
                </a:solidFill>
              </a:defRPr>
            </a:lvl1pPr>
          </a:lstStyle>
          <a:p>
            <a:r>
              <a:rPr lang="zh-CN" altLang="en-US" smtClean="0"/>
              <a:t>单击此处编辑母版标题样式</a:t>
            </a:r>
            <a:endParaRPr lang="zh-CN" altLang="en-US" dirty="0"/>
          </a:p>
        </p:txBody>
      </p:sp>
      <p:sp>
        <p:nvSpPr>
          <p:cNvPr id="9" name="日期占位符 3"/>
          <p:cNvSpPr>
            <a:spLocks noGrp="1"/>
          </p:cNvSpPr>
          <p:nvPr>
            <p:ph type="dt" sz="half" idx="10"/>
          </p:nvPr>
        </p:nvSpPr>
        <p:spPr>
          <a:xfrm>
            <a:off x="5549276" y="6500730"/>
            <a:ext cx="2133971" cy="365210"/>
          </a:xfrm>
        </p:spPr>
        <p:txBody>
          <a:bodyPr/>
          <a:lstStyle>
            <a:lvl1pPr algn="r">
              <a:defRPr/>
            </a:lvl1pPr>
          </a:lstStyle>
          <a:p>
            <a:pPr>
              <a:defRPr/>
            </a:pPr>
            <a:fld id="{CEA15FE5-CB92-46D8-98A3-907F110BA10C}" type="datetime1">
              <a:rPr lang="zh-CN" altLang="en-US"/>
              <a:pPr>
                <a:defRPr/>
              </a:pPr>
              <a:t>2017/6/8</a:t>
            </a:fld>
            <a:endParaRPr lang="en-US" altLang="zh-CN"/>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pic>
        <p:nvPicPr>
          <p:cNvPr id="3" name="Picture 2" descr="C:\Users\Yshi\Desktop\PPT\case_1\Sources\BG2.jpg"/>
          <p:cNvPicPr>
            <a:picLocks noChangeAspect="1" noChangeArrowheads="1"/>
          </p:cNvPicPr>
          <p:nvPr/>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4" name="灯片编号占位符 5"/>
          <p:cNvSpPr txBox="1">
            <a:spLocks/>
          </p:cNvSpPr>
          <p:nvPr/>
        </p:nvSpPr>
        <p:spPr>
          <a:xfrm>
            <a:off x="8332647" y="6515022"/>
            <a:ext cx="504913" cy="365210"/>
          </a:xfrm>
          <a:prstGeom prst="rect">
            <a:avLst/>
          </a:prstGeom>
        </p:spPr>
        <p:txBody>
          <a:bodyPr lIns="91449" tIns="45725" rIns="91449" bIns="45725" anchor="ctr"/>
          <a:lstStyle/>
          <a:p>
            <a:pPr algn="ctr" fontAlgn="auto">
              <a:spcBef>
                <a:spcPts val="0"/>
              </a:spcBef>
              <a:spcAft>
                <a:spcPts val="0"/>
              </a:spcAft>
              <a:defRPr/>
            </a:pPr>
            <a:fld id="{651B67A5-D7E8-4A2E-9712-FEB197AD8702}" type="slidenum">
              <a:rPr lang="zh-CN" altLang="en-US" sz="1200">
                <a:solidFill>
                  <a:srgbClr val="747474"/>
                </a:solidFill>
                <a:latin typeface="+mn-lt"/>
                <a:ea typeface="+mn-ea"/>
              </a:rPr>
              <a:pPr algn="ctr" fontAlgn="auto">
                <a:spcBef>
                  <a:spcPts val="0"/>
                </a:spcBef>
                <a:spcAft>
                  <a:spcPts val="0"/>
                </a:spcAft>
                <a:defRPr/>
              </a:pPr>
              <a:t>‹#›</a:t>
            </a:fld>
            <a:endParaRPr lang="zh-CN" altLang="en-US" sz="1200" dirty="0">
              <a:solidFill>
                <a:srgbClr val="747474"/>
              </a:solidFill>
              <a:latin typeface="+mn-lt"/>
              <a:ea typeface="+mn-ea"/>
            </a:endParaRPr>
          </a:p>
        </p:txBody>
      </p:sp>
      <p:sp>
        <p:nvSpPr>
          <p:cNvPr id="17" name="标题 1"/>
          <p:cNvSpPr>
            <a:spLocks noGrp="1"/>
          </p:cNvSpPr>
          <p:nvPr>
            <p:ph type="title"/>
          </p:nvPr>
        </p:nvSpPr>
        <p:spPr>
          <a:xfrm>
            <a:off x="6021" y="31905"/>
            <a:ext cx="7434535" cy="432148"/>
          </a:xfrm>
        </p:spPr>
        <p:txBody>
          <a:bodyPr>
            <a:normAutofit/>
          </a:bodyPr>
          <a:lstStyle>
            <a:lvl1pPr algn="l">
              <a:defRPr sz="1800">
                <a:solidFill>
                  <a:schemeClr val="bg1">
                    <a:lumMod val="95000"/>
                  </a:schemeClr>
                </a:solidFill>
              </a:defRPr>
            </a:lvl1pPr>
          </a:lstStyle>
          <a:p>
            <a:r>
              <a:rPr lang="zh-CN" altLang="en-US" smtClean="0"/>
              <a:t>单击此处编辑母版标题样式</a:t>
            </a:r>
            <a:endParaRPr lang="zh-CN" altLang="en-US" dirty="0"/>
          </a:p>
        </p:txBody>
      </p:sp>
      <p:sp>
        <p:nvSpPr>
          <p:cNvPr id="5" name="日期占位符 3"/>
          <p:cNvSpPr>
            <a:spLocks noGrp="1"/>
          </p:cNvSpPr>
          <p:nvPr>
            <p:ph type="dt" sz="half" idx="10"/>
          </p:nvPr>
        </p:nvSpPr>
        <p:spPr>
          <a:xfrm>
            <a:off x="5549276" y="6500730"/>
            <a:ext cx="2133971" cy="365210"/>
          </a:xfrm>
        </p:spPr>
        <p:txBody>
          <a:bodyPr/>
          <a:lstStyle>
            <a:lvl1pPr algn="r">
              <a:defRPr/>
            </a:lvl1pPr>
          </a:lstStyle>
          <a:p>
            <a:pPr>
              <a:defRPr/>
            </a:pPr>
            <a:fld id="{CEA15FE5-CB92-46D8-98A3-907F110BA10C}" type="datetime1">
              <a:rPr lang="zh-CN" altLang="en-US"/>
              <a:pPr>
                <a:defRPr/>
              </a:pPr>
              <a:t>2017/6/8</a:t>
            </a:fld>
            <a:endParaRPr lang="en-US" altLang="zh-CN"/>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pic>
        <p:nvPicPr>
          <p:cNvPr id="5" name="Picture 2" descr="C:\Users\Yshi\Desktop\PPT\case_1\Sources\BG2.jpg"/>
          <p:cNvPicPr>
            <a:picLocks noChangeAspect="1" noChangeArrowheads="1"/>
          </p:cNvPicPr>
          <p:nvPr/>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灯片编号占位符 5"/>
          <p:cNvSpPr txBox="1">
            <a:spLocks/>
          </p:cNvSpPr>
          <p:nvPr/>
        </p:nvSpPr>
        <p:spPr>
          <a:xfrm>
            <a:off x="8332647" y="6515022"/>
            <a:ext cx="504913" cy="365210"/>
          </a:xfrm>
          <a:prstGeom prst="rect">
            <a:avLst/>
          </a:prstGeom>
        </p:spPr>
        <p:txBody>
          <a:bodyPr lIns="91449" tIns="45725" rIns="91449" bIns="45725" anchor="ctr"/>
          <a:lstStyle/>
          <a:p>
            <a:pPr algn="ctr" fontAlgn="auto">
              <a:spcBef>
                <a:spcPts val="0"/>
              </a:spcBef>
              <a:spcAft>
                <a:spcPts val="0"/>
              </a:spcAft>
              <a:defRPr/>
            </a:pPr>
            <a:fld id="{5ED2EDD6-CCFA-4EAB-9C59-45037A545AC9}" type="slidenum">
              <a:rPr lang="zh-CN" altLang="en-US" sz="1200">
                <a:solidFill>
                  <a:srgbClr val="747474"/>
                </a:solidFill>
                <a:latin typeface="+mn-lt"/>
                <a:ea typeface="+mn-ea"/>
              </a:rPr>
              <a:pPr algn="ctr" fontAlgn="auto">
                <a:spcBef>
                  <a:spcPts val="0"/>
                </a:spcBef>
                <a:spcAft>
                  <a:spcPts val="0"/>
                </a:spcAft>
                <a:defRPr/>
              </a:pPr>
              <a:t>‹#›</a:t>
            </a:fld>
            <a:endParaRPr lang="zh-CN" altLang="en-US" sz="1200" dirty="0">
              <a:solidFill>
                <a:srgbClr val="747474"/>
              </a:solidFill>
              <a:latin typeface="+mn-lt"/>
              <a:ea typeface="+mn-ea"/>
            </a:endParaRPr>
          </a:p>
        </p:txBody>
      </p:sp>
      <p:sp>
        <p:nvSpPr>
          <p:cNvPr id="7" name="标题 1"/>
          <p:cNvSpPr txBox="1">
            <a:spLocks/>
          </p:cNvSpPr>
          <p:nvPr/>
        </p:nvSpPr>
        <p:spPr>
          <a:xfrm>
            <a:off x="6352" y="31758"/>
            <a:ext cx="7433966" cy="433488"/>
          </a:xfrm>
          <a:prstGeom prst="rect">
            <a:avLst/>
          </a:prstGeom>
        </p:spPr>
        <p:txBody>
          <a:bodyPr lIns="91449" tIns="45725" rIns="91449" bIns="45725" anchor="ctr">
            <a:normAutofit/>
          </a:bodyPr>
          <a:lstStyle>
            <a:lvl1pPr algn="l">
              <a:defRPr sz="1800">
                <a:solidFill>
                  <a:schemeClr val="bg1">
                    <a:lumMod val="95000"/>
                  </a:schemeClr>
                </a:solidFill>
              </a:defRPr>
            </a:lvl1pPr>
          </a:lstStyle>
          <a:p>
            <a:pPr fontAlgn="auto">
              <a:spcAft>
                <a:spcPts val="0"/>
              </a:spcAft>
              <a:defRPr/>
            </a:pPr>
            <a:r>
              <a:rPr lang="zh-CN" altLang="en-US" smtClean="0">
                <a:latin typeface="微软雅黑" pitchFamily="34" charset="-122"/>
                <a:ea typeface="微软雅黑" pitchFamily="34" charset="-122"/>
                <a:cs typeface="+mj-cs"/>
              </a:rPr>
              <a:t>单击此处编辑母版标题样式</a:t>
            </a:r>
            <a:endParaRPr lang="zh-CN" altLang="en-US" dirty="0" smtClean="0">
              <a:latin typeface="微软雅黑" pitchFamily="34" charset="-122"/>
              <a:ea typeface="微软雅黑" pitchFamily="34" charset="-122"/>
              <a:cs typeface="+mj-cs"/>
            </a:endParaRPr>
          </a:p>
        </p:txBody>
      </p:sp>
      <p:sp>
        <p:nvSpPr>
          <p:cNvPr id="2" name="标题 1"/>
          <p:cNvSpPr>
            <a:spLocks noGrp="1"/>
          </p:cNvSpPr>
          <p:nvPr>
            <p:ph type="title"/>
          </p:nvPr>
        </p:nvSpPr>
        <p:spPr>
          <a:xfrm>
            <a:off x="457282" y="764881"/>
            <a:ext cx="3008835" cy="1069825"/>
          </a:xfrm>
        </p:spPr>
        <p:txBody>
          <a:bodyPr anchor="b">
            <a:normAutofit/>
          </a:bodyPr>
          <a:lstStyle>
            <a:lvl1pPr algn="l">
              <a:defRPr sz="1800" b="1"/>
            </a:lvl1pPr>
          </a:lstStyle>
          <a:p>
            <a:r>
              <a:rPr lang="zh-CN" altLang="en-US" smtClean="0"/>
              <a:t>单击此处编辑母版标题样式</a:t>
            </a:r>
            <a:endParaRPr lang="zh-CN" altLang="en-US" dirty="0"/>
          </a:p>
        </p:txBody>
      </p:sp>
      <p:sp>
        <p:nvSpPr>
          <p:cNvPr id="3" name="内容占位符 2"/>
          <p:cNvSpPr>
            <a:spLocks noGrp="1"/>
          </p:cNvSpPr>
          <p:nvPr>
            <p:ph idx="1"/>
          </p:nvPr>
        </p:nvSpPr>
        <p:spPr>
          <a:xfrm>
            <a:off x="3575671" y="764881"/>
            <a:ext cx="5112638" cy="5545900"/>
          </a:xfrm>
        </p:spPr>
        <p:txBody>
          <a:bodyP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文本占位符 3"/>
          <p:cNvSpPr>
            <a:spLocks noGrp="1"/>
          </p:cNvSpPr>
          <p:nvPr>
            <p:ph type="body" sz="half" idx="2"/>
          </p:nvPr>
        </p:nvSpPr>
        <p:spPr>
          <a:xfrm>
            <a:off x="457282" y="1834707"/>
            <a:ext cx="3008835" cy="4476075"/>
          </a:xfrm>
        </p:spPr>
        <p:txBody>
          <a:bodyPr/>
          <a:lstStyle>
            <a:lvl1pPr marL="0" indent="0">
              <a:buNone/>
              <a:defRPr sz="1400"/>
            </a:lvl1pPr>
            <a:lvl2pPr marL="457246" indent="0">
              <a:buNone/>
              <a:defRPr sz="1200"/>
            </a:lvl2pPr>
            <a:lvl3pPr marL="914491" indent="0">
              <a:buNone/>
              <a:defRPr sz="1000"/>
            </a:lvl3pPr>
            <a:lvl4pPr marL="1371737" indent="0">
              <a:buNone/>
              <a:defRPr sz="900"/>
            </a:lvl4pPr>
            <a:lvl5pPr marL="1828983" indent="0">
              <a:buNone/>
              <a:defRPr sz="900"/>
            </a:lvl5pPr>
            <a:lvl6pPr marL="2286229" indent="0">
              <a:buNone/>
              <a:defRPr sz="900"/>
            </a:lvl6pPr>
            <a:lvl7pPr marL="2743474" indent="0">
              <a:buNone/>
              <a:defRPr sz="900"/>
            </a:lvl7pPr>
            <a:lvl8pPr marL="3200720" indent="0">
              <a:buNone/>
              <a:defRPr sz="900"/>
            </a:lvl8pPr>
            <a:lvl9pPr marL="3657966" indent="0">
              <a:buNone/>
              <a:defRPr sz="900"/>
            </a:lvl9pPr>
          </a:lstStyle>
          <a:p>
            <a:pPr lvl="0"/>
            <a:r>
              <a:rPr lang="zh-CN" altLang="en-US" smtClean="0"/>
              <a:t>单击此处编辑母版文本样式</a:t>
            </a:r>
          </a:p>
        </p:txBody>
      </p:sp>
      <p:sp>
        <p:nvSpPr>
          <p:cNvPr id="8" name="日期占位符 3"/>
          <p:cNvSpPr>
            <a:spLocks noGrp="1"/>
          </p:cNvSpPr>
          <p:nvPr>
            <p:ph type="dt" sz="half" idx="10"/>
          </p:nvPr>
        </p:nvSpPr>
        <p:spPr>
          <a:xfrm>
            <a:off x="5549276" y="6500730"/>
            <a:ext cx="2133971" cy="365210"/>
          </a:xfrm>
        </p:spPr>
        <p:txBody>
          <a:bodyPr/>
          <a:lstStyle>
            <a:lvl1pPr algn="r">
              <a:defRPr/>
            </a:lvl1pPr>
          </a:lstStyle>
          <a:p>
            <a:pPr>
              <a:defRPr/>
            </a:pPr>
            <a:fld id="{CEA15FE5-CB92-46D8-98A3-907F110BA10C}" type="datetime1">
              <a:rPr lang="zh-CN" altLang="en-US"/>
              <a:pPr>
                <a:defRPr/>
              </a:pPr>
              <a:t>2017/6/8</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5" name="Picture 2" descr="C:\Users\Yshi\Desktop\PPT\case_1\Sources\BG2.jpg"/>
          <p:cNvPicPr>
            <a:picLocks noChangeAspect="1" noChangeArrowheads="1"/>
          </p:cNvPicPr>
          <p:nvPr/>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灯片编号占位符 5"/>
          <p:cNvSpPr txBox="1">
            <a:spLocks/>
          </p:cNvSpPr>
          <p:nvPr/>
        </p:nvSpPr>
        <p:spPr>
          <a:xfrm>
            <a:off x="8332647" y="6515022"/>
            <a:ext cx="504913" cy="365210"/>
          </a:xfrm>
          <a:prstGeom prst="rect">
            <a:avLst/>
          </a:prstGeom>
        </p:spPr>
        <p:txBody>
          <a:bodyPr lIns="91449" tIns="45725" rIns="91449" bIns="45725" anchor="ctr"/>
          <a:lstStyle/>
          <a:p>
            <a:pPr algn="ctr" fontAlgn="auto">
              <a:spcBef>
                <a:spcPts val="0"/>
              </a:spcBef>
              <a:spcAft>
                <a:spcPts val="0"/>
              </a:spcAft>
              <a:defRPr/>
            </a:pPr>
            <a:fld id="{F02A14BC-4F93-4A40-AB49-D0E0EA17F5DD}" type="slidenum">
              <a:rPr lang="zh-CN" altLang="en-US" sz="1200">
                <a:solidFill>
                  <a:srgbClr val="747474"/>
                </a:solidFill>
                <a:latin typeface="+mn-lt"/>
                <a:ea typeface="+mn-ea"/>
              </a:rPr>
              <a:pPr algn="ctr" fontAlgn="auto">
                <a:spcBef>
                  <a:spcPts val="0"/>
                </a:spcBef>
                <a:spcAft>
                  <a:spcPts val="0"/>
                </a:spcAft>
                <a:defRPr/>
              </a:pPr>
              <a:t>‹#›</a:t>
            </a:fld>
            <a:endParaRPr lang="zh-CN" altLang="en-US" sz="1200" dirty="0">
              <a:solidFill>
                <a:srgbClr val="747474"/>
              </a:solidFill>
              <a:latin typeface="+mn-lt"/>
              <a:ea typeface="+mn-ea"/>
            </a:endParaRPr>
          </a:p>
        </p:txBody>
      </p:sp>
      <p:sp>
        <p:nvSpPr>
          <p:cNvPr id="7" name="标题 1"/>
          <p:cNvSpPr txBox="1">
            <a:spLocks/>
          </p:cNvSpPr>
          <p:nvPr/>
        </p:nvSpPr>
        <p:spPr>
          <a:xfrm>
            <a:off x="6352" y="31758"/>
            <a:ext cx="7433966" cy="433488"/>
          </a:xfrm>
          <a:prstGeom prst="rect">
            <a:avLst/>
          </a:prstGeom>
        </p:spPr>
        <p:txBody>
          <a:bodyPr lIns="91449" tIns="45725" rIns="91449" bIns="45725" anchor="ctr">
            <a:normAutofit/>
          </a:bodyPr>
          <a:lstStyle>
            <a:lvl1pPr algn="l">
              <a:defRPr sz="1800">
                <a:solidFill>
                  <a:schemeClr val="bg1">
                    <a:lumMod val="95000"/>
                  </a:schemeClr>
                </a:solidFill>
              </a:defRPr>
            </a:lvl1pPr>
          </a:lstStyle>
          <a:p>
            <a:pPr fontAlgn="auto">
              <a:spcAft>
                <a:spcPts val="0"/>
              </a:spcAft>
              <a:defRPr/>
            </a:pPr>
            <a:r>
              <a:rPr lang="zh-CN" altLang="en-US" smtClean="0">
                <a:latin typeface="微软雅黑" pitchFamily="34" charset="-122"/>
                <a:ea typeface="微软雅黑" pitchFamily="34" charset="-122"/>
                <a:cs typeface="+mj-cs"/>
              </a:rPr>
              <a:t>单击此处编辑母版标题样式</a:t>
            </a:r>
            <a:endParaRPr lang="zh-CN" altLang="en-US" dirty="0" smtClean="0">
              <a:latin typeface="微软雅黑" pitchFamily="34" charset="-122"/>
              <a:ea typeface="微软雅黑" pitchFamily="34" charset="-122"/>
              <a:cs typeface="+mj-cs"/>
            </a:endParaRPr>
          </a:p>
        </p:txBody>
      </p:sp>
      <p:sp>
        <p:nvSpPr>
          <p:cNvPr id="2" name="标题 1"/>
          <p:cNvSpPr>
            <a:spLocks noGrp="1"/>
          </p:cNvSpPr>
          <p:nvPr>
            <p:ph type="title"/>
          </p:nvPr>
        </p:nvSpPr>
        <p:spPr>
          <a:xfrm>
            <a:off x="1792599" y="4801712"/>
            <a:ext cx="5487353" cy="56686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599" y="612917"/>
            <a:ext cx="5487353" cy="4115753"/>
          </a:xfrm>
        </p:spPr>
        <p:txBody>
          <a:bodyPr rtlCol="0">
            <a:normAutofit/>
          </a:bodyPr>
          <a:lstStyle>
            <a:lvl1pPr marL="0" indent="0">
              <a:buNone/>
              <a:defRPr sz="3200"/>
            </a:lvl1pPr>
            <a:lvl2pPr marL="457246" indent="0">
              <a:buNone/>
              <a:defRPr sz="2800"/>
            </a:lvl2pPr>
            <a:lvl3pPr marL="914491" indent="0">
              <a:buNone/>
              <a:defRPr sz="2400"/>
            </a:lvl3pPr>
            <a:lvl4pPr marL="1371737" indent="0">
              <a:buNone/>
              <a:defRPr sz="2000"/>
            </a:lvl4pPr>
            <a:lvl5pPr marL="1828983" indent="0">
              <a:buNone/>
              <a:defRPr sz="2000"/>
            </a:lvl5pPr>
            <a:lvl6pPr marL="2286229" indent="0">
              <a:buNone/>
              <a:defRPr sz="2000"/>
            </a:lvl6pPr>
            <a:lvl7pPr marL="2743474" indent="0">
              <a:buNone/>
              <a:defRPr sz="2000"/>
            </a:lvl7pPr>
            <a:lvl8pPr marL="3200720" indent="0">
              <a:buNone/>
              <a:defRPr sz="2000"/>
            </a:lvl8pPr>
            <a:lvl9pPr marL="3657966"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599" y="5368581"/>
            <a:ext cx="5487353" cy="805048"/>
          </a:xfrm>
        </p:spPr>
        <p:txBody>
          <a:bodyPr/>
          <a:lstStyle>
            <a:lvl1pPr marL="0" indent="0">
              <a:buNone/>
              <a:defRPr sz="1400"/>
            </a:lvl1pPr>
            <a:lvl2pPr marL="457246" indent="0">
              <a:buNone/>
              <a:defRPr sz="1200"/>
            </a:lvl2pPr>
            <a:lvl3pPr marL="914491" indent="0">
              <a:buNone/>
              <a:defRPr sz="1000"/>
            </a:lvl3pPr>
            <a:lvl4pPr marL="1371737" indent="0">
              <a:buNone/>
              <a:defRPr sz="900"/>
            </a:lvl4pPr>
            <a:lvl5pPr marL="1828983" indent="0">
              <a:buNone/>
              <a:defRPr sz="900"/>
            </a:lvl5pPr>
            <a:lvl6pPr marL="2286229" indent="0">
              <a:buNone/>
              <a:defRPr sz="900"/>
            </a:lvl6pPr>
            <a:lvl7pPr marL="2743474" indent="0">
              <a:buNone/>
              <a:defRPr sz="900"/>
            </a:lvl7pPr>
            <a:lvl8pPr marL="3200720" indent="0">
              <a:buNone/>
              <a:defRPr sz="900"/>
            </a:lvl8pPr>
            <a:lvl9pPr marL="3657966" indent="0">
              <a:buNone/>
              <a:defRPr sz="900"/>
            </a:lvl9pPr>
          </a:lstStyle>
          <a:p>
            <a:pPr lvl="0"/>
            <a:r>
              <a:rPr lang="zh-CN" altLang="en-US" smtClean="0"/>
              <a:t>单击此处编辑母版文本样式</a:t>
            </a:r>
          </a:p>
        </p:txBody>
      </p:sp>
      <p:sp>
        <p:nvSpPr>
          <p:cNvPr id="8" name="日期占位符 3"/>
          <p:cNvSpPr>
            <a:spLocks noGrp="1"/>
          </p:cNvSpPr>
          <p:nvPr>
            <p:ph type="dt" sz="half" idx="10"/>
          </p:nvPr>
        </p:nvSpPr>
        <p:spPr>
          <a:xfrm>
            <a:off x="5549276" y="6500730"/>
            <a:ext cx="2133971" cy="365210"/>
          </a:xfrm>
        </p:spPr>
        <p:txBody>
          <a:bodyPr/>
          <a:lstStyle>
            <a:lvl1pPr algn="r">
              <a:defRPr/>
            </a:lvl1pPr>
          </a:lstStyle>
          <a:p>
            <a:pPr>
              <a:defRPr/>
            </a:pPr>
            <a:fld id="{CEA15FE5-CB92-46D8-98A3-907F110BA10C}" type="datetime1">
              <a:rPr lang="zh-CN" altLang="en-US"/>
              <a:pPr>
                <a:defRPr/>
              </a:pPr>
              <a:t>2017/6/8</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10" Type="http://schemas.openxmlformats.org/officeDocument/2006/relationships/image" Target="../media/image16.png"/><Relationship Id="rId4" Type="http://schemas.openxmlformats.org/officeDocument/2006/relationships/slideLayout" Target="../slideLayouts/slideLayout35.xml"/><Relationship Id="rId9" Type="http://schemas.openxmlformats.org/officeDocument/2006/relationships/image" Target="../media/image15.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theme" Target="../theme/theme4.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标题占位符 1"/>
          <p:cNvSpPr>
            <a:spLocks noGrp="1"/>
          </p:cNvSpPr>
          <p:nvPr>
            <p:ph type="title"/>
          </p:nvPr>
        </p:nvSpPr>
        <p:spPr bwMode="auto">
          <a:xfrm>
            <a:off x="457280" y="274701"/>
            <a:ext cx="8231029" cy="1143265"/>
          </a:xfrm>
          <a:prstGeom prst="rect">
            <a:avLst/>
          </a:prstGeom>
          <a:noFill/>
          <a:ln w="9525">
            <a:noFill/>
            <a:miter lim="800000"/>
            <a:headEnd/>
            <a:tailEnd/>
          </a:ln>
        </p:spPr>
        <p:txBody>
          <a:bodyPr vert="horz" wrap="square" lIns="91449" tIns="45725" rIns="91449" bIns="45725" numCol="1" anchor="ctr" anchorCtr="0" compatLnSpc="1">
            <a:prstTxWarp prst="textNoShape">
              <a:avLst/>
            </a:prstTxWarp>
          </a:bodyPr>
          <a:lstStyle/>
          <a:p>
            <a:pPr lvl="0"/>
            <a:r>
              <a:rPr lang="zh-CN" altLang="en-US" smtClean="0"/>
              <a:t>单击此处编辑母版标题样式</a:t>
            </a:r>
          </a:p>
        </p:txBody>
      </p:sp>
      <p:sp>
        <p:nvSpPr>
          <p:cNvPr id="12291" name="文本占位符 2"/>
          <p:cNvSpPr>
            <a:spLocks noGrp="1"/>
          </p:cNvSpPr>
          <p:nvPr>
            <p:ph type="body" idx="1"/>
          </p:nvPr>
        </p:nvSpPr>
        <p:spPr bwMode="auto">
          <a:xfrm>
            <a:off x="457280" y="1600571"/>
            <a:ext cx="8231029" cy="4527011"/>
          </a:xfrm>
          <a:prstGeom prst="rect">
            <a:avLst/>
          </a:prstGeom>
          <a:noFill/>
          <a:ln w="9525">
            <a:noFill/>
            <a:miter lim="800000"/>
            <a:headEnd/>
            <a:tailEnd/>
          </a:ln>
        </p:spPr>
        <p:txBody>
          <a:bodyPr vert="horz" wrap="square" lIns="91449" tIns="45725" rIns="91449" bIns="45725"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557513" y="6310186"/>
            <a:ext cx="2133971" cy="366798"/>
          </a:xfrm>
          <a:prstGeom prst="rect">
            <a:avLst/>
          </a:prstGeom>
        </p:spPr>
        <p:txBody>
          <a:bodyPr vert="horz" lIns="91449" tIns="45725" rIns="91449" bIns="45725" rtlCol="0" anchor="ctr"/>
          <a:lstStyle>
            <a:lvl1pPr algn="r">
              <a:defRPr sz="1200">
                <a:solidFill>
                  <a:schemeClr val="tx1">
                    <a:tint val="75000"/>
                  </a:schemeClr>
                </a:solidFill>
                <a:ea typeface="+mn-ea"/>
              </a:defRPr>
            </a:lvl1pPr>
          </a:lstStyle>
          <a:p>
            <a:pPr>
              <a:defRPr/>
            </a:pPr>
            <a:fld id="{21E395B2-6D18-434B-9401-ED8F144456FF}" type="datetimeFigureOut">
              <a:rPr lang="zh-CN" altLang="en-US"/>
              <a:pPr>
                <a:defRPr/>
              </a:pPr>
              <a:t>2017/6/8</a:t>
            </a:fld>
            <a:endParaRPr lang="zh-CN" altLang="en-US" dirty="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timing>
    <p:tnLst>
      <p:par>
        <p:cTn id="1" dur="indefinite" restart="never" nodeType="tmRoot"/>
      </p:par>
    </p:tnLst>
  </p:timing>
  <p:txStyles>
    <p:titleStyle>
      <a:lvl1pPr algn="ctr" rtl="0" eaLnBrk="1" fontAlgn="base" hangingPunct="1">
        <a:spcBef>
          <a:spcPct val="0"/>
        </a:spcBef>
        <a:spcAft>
          <a:spcPct val="0"/>
        </a:spcAft>
        <a:defRPr lang="zh-CN" altLang="en-US" sz="3600" b="1" kern="1200" dirty="0">
          <a:solidFill>
            <a:srgbClr val="404040"/>
          </a:solidFill>
          <a:latin typeface="微软雅黑" pitchFamily="34" charset="-122"/>
          <a:ea typeface="微软雅黑" pitchFamily="34" charset="-122"/>
          <a:cs typeface="+mj-cs"/>
        </a:defRPr>
      </a:lvl1pPr>
      <a:lvl2pPr algn="ctr" rtl="0" eaLnBrk="1" fontAlgn="base" hangingPunct="1">
        <a:spcBef>
          <a:spcPct val="0"/>
        </a:spcBef>
        <a:spcAft>
          <a:spcPct val="0"/>
        </a:spcAft>
        <a:defRPr sz="3600" b="1">
          <a:solidFill>
            <a:srgbClr val="404040"/>
          </a:solidFill>
          <a:latin typeface="微软雅黑" pitchFamily="34" charset="-122"/>
          <a:ea typeface="微软雅黑" pitchFamily="34" charset="-122"/>
        </a:defRPr>
      </a:lvl2pPr>
      <a:lvl3pPr algn="ctr" rtl="0" eaLnBrk="1" fontAlgn="base" hangingPunct="1">
        <a:spcBef>
          <a:spcPct val="0"/>
        </a:spcBef>
        <a:spcAft>
          <a:spcPct val="0"/>
        </a:spcAft>
        <a:defRPr sz="3600" b="1">
          <a:solidFill>
            <a:srgbClr val="404040"/>
          </a:solidFill>
          <a:latin typeface="微软雅黑" pitchFamily="34" charset="-122"/>
          <a:ea typeface="微软雅黑" pitchFamily="34" charset="-122"/>
        </a:defRPr>
      </a:lvl3pPr>
      <a:lvl4pPr algn="ctr" rtl="0" eaLnBrk="1" fontAlgn="base" hangingPunct="1">
        <a:spcBef>
          <a:spcPct val="0"/>
        </a:spcBef>
        <a:spcAft>
          <a:spcPct val="0"/>
        </a:spcAft>
        <a:defRPr sz="3600" b="1">
          <a:solidFill>
            <a:srgbClr val="404040"/>
          </a:solidFill>
          <a:latin typeface="微软雅黑" pitchFamily="34" charset="-122"/>
          <a:ea typeface="微软雅黑" pitchFamily="34" charset="-122"/>
        </a:defRPr>
      </a:lvl4pPr>
      <a:lvl5pPr algn="ctr" rtl="0" eaLnBrk="1" fontAlgn="base" hangingPunct="1">
        <a:spcBef>
          <a:spcPct val="0"/>
        </a:spcBef>
        <a:spcAft>
          <a:spcPct val="0"/>
        </a:spcAft>
        <a:defRPr sz="3600" b="1">
          <a:solidFill>
            <a:srgbClr val="404040"/>
          </a:solidFill>
          <a:latin typeface="微软雅黑" pitchFamily="34" charset="-122"/>
          <a:ea typeface="微软雅黑" pitchFamily="34" charset="-122"/>
        </a:defRPr>
      </a:lvl5pPr>
      <a:lvl6pPr marL="457246" algn="ctr" rtl="0" eaLnBrk="1" fontAlgn="base" hangingPunct="1">
        <a:spcBef>
          <a:spcPct val="0"/>
        </a:spcBef>
        <a:spcAft>
          <a:spcPct val="0"/>
        </a:spcAft>
        <a:defRPr sz="3600" b="1">
          <a:solidFill>
            <a:srgbClr val="404040"/>
          </a:solidFill>
          <a:latin typeface="微软雅黑" pitchFamily="34" charset="-122"/>
          <a:ea typeface="微软雅黑" pitchFamily="34" charset="-122"/>
        </a:defRPr>
      </a:lvl6pPr>
      <a:lvl7pPr marL="914491" algn="ctr" rtl="0" eaLnBrk="1" fontAlgn="base" hangingPunct="1">
        <a:spcBef>
          <a:spcPct val="0"/>
        </a:spcBef>
        <a:spcAft>
          <a:spcPct val="0"/>
        </a:spcAft>
        <a:defRPr sz="3600" b="1">
          <a:solidFill>
            <a:srgbClr val="404040"/>
          </a:solidFill>
          <a:latin typeface="微软雅黑" pitchFamily="34" charset="-122"/>
          <a:ea typeface="微软雅黑" pitchFamily="34" charset="-122"/>
        </a:defRPr>
      </a:lvl7pPr>
      <a:lvl8pPr marL="1371737" algn="ctr" rtl="0" eaLnBrk="1" fontAlgn="base" hangingPunct="1">
        <a:spcBef>
          <a:spcPct val="0"/>
        </a:spcBef>
        <a:spcAft>
          <a:spcPct val="0"/>
        </a:spcAft>
        <a:defRPr sz="3600" b="1">
          <a:solidFill>
            <a:srgbClr val="404040"/>
          </a:solidFill>
          <a:latin typeface="微软雅黑" pitchFamily="34" charset="-122"/>
          <a:ea typeface="微软雅黑" pitchFamily="34" charset="-122"/>
        </a:defRPr>
      </a:lvl8pPr>
      <a:lvl9pPr marL="1828983" algn="ctr" rtl="0" eaLnBrk="1" fontAlgn="base" hangingPunct="1">
        <a:spcBef>
          <a:spcPct val="0"/>
        </a:spcBef>
        <a:spcAft>
          <a:spcPct val="0"/>
        </a:spcAft>
        <a:defRPr sz="3600" b="1">
          <a:solidFill>
            <a:srgbClr val="404040"/>
          </a:solidFill>
          <a:latin typeface="微软雅黑" pitchFamily="34" charset="-122"/>
          <a:ea typeface="微软雅黑" pitchFamily="34" charset="-122"/>
        </a:defRPr>
      </a:lvl9pPr>
    </p:titleStyle>
    <p:bodyStyle>
      <a:lvl1pPr marL="342934" indent="-342934" algn="l" rtl="0" eaLnBrk="1" fontAlgn="base" hangingPunct="1">
        <a:spcBef>
          <a:spcPct val="20000"/>
        </a:spcBef>
        <a:spcAft>
          <a:spcPct val="0"/>
        </a:spcAft>
        <a:buBlip>
          <a:blip r:embed="rId20"/>
        </a:buBlip>
        <a:defRPr sz="2800" kern="1200">
          <a:solidFill>
            <a:srgbClr val="404040"/>
          </a:solidFill>
          <a:latin typeface="微软雅黑" pitchFamily="34" charset="-122"/>
          <a:ea typeface="微软雅黑" pitchFamily="34" charset="-122"/>
          <a:cs typeface="+mn-cs"/>
        </a:defRPr>
      </a:lvl1pPr>
      <a:lvl2pPr marL="743024" indent="-285779" algn="l" rtl="0" eaLnBrk="1" fontAlgn="base" hangingPunct="1">
        <a:spcBef>
          <a:spcPct val="20000"/>
        </a:spcBef>
        <a:spcAft>
          <a:spcPct val="0"/>
        </a:spcAft>
        <a:buBlip>
          <a:blip r:embed="rId20"/>
        </a:buBlip>
        <a:defRPr sz="2400" kern="1200">
          <a:solidFill>
            <a:srgbClr val="404040"/>
          </a:solidFill>
          <a:latin typeface="微软雅黑" pitchFamily="34" charset="-122"/>
          <a:ea typeface="微软雅黑" pitchFamily="34" charset="-122"/>
          <a:cs typeface="+mn-cs"/>
        </a:defRPr>
      </a:lvl2pPr>
      <a:lvl3pPr marL="1143114" indent="-228623" algn="l" rtl="0" eaLnBrk="1" fontAlgn="base" hangingPunct="1">
        <a:spcBef>
          <a:spcPct val="20000"/>
        </a:spcBef>
        <a:spcAft>
          <a:spcPct val="0"/>
        </a:spcAft>
        <a:buBlip>
          <a:blip r:embed="rId20"/>
        </a:buBlip>
        <a:defRPr sz="2400" kern="1200">
          <a:solidFill>
            <a:srgbClr val="404040"/>
          </a:solidFill>
          <a:latin typeface="微软雅黑" pitchFamily="34" charset="-122"/>
          <a:ea typeface="微软雅黑" pitchFamily="34" charset="-122"/>
          <a:cs typeface="+mn-cs"/>
        </a:defRPr>
      </a:lvl3pPr>
      <a:lvl4pPr marL="1600360" indent="-228623" algn="l" rtl="0" eaLnBrk="1" fontAlgn="base" hangingPunct="1">
        <a:spcBef>
          <a:spcPct val="20000"/>
        </a:spcBef>
        <a:spcAft>
          <a:spcPct val="0"/>
        </a:spcAft>
        <a:buBlip>
          <a:blip r:embed="rId20"/>
        </a:buBlip>
        <a:defRPr sz="2000" kern="1200">
          <a:solidFill>
            <a:srgbClr val="404040"/>
          </a:solidFill>
          <a:latin typeface="微软雅黑" pitchFamily="34" charset="-122"/>
          <a:ea typeface="微软雅黑" pitchFamily="34" charset="-122"/>
          <a:cs typeface="+mn-cs"/>
        </a:defRPr>
      </a:lvl4pPr>
      <a:lvl5pPr marL="2057606" indent="-228623" algn="l" rtl="0" eaLnBrk="1" fontAlgn="base" hangingPunct="1">
        <a:spcBef>
          <a:spcPct val="20000"/>
        </a:spcBef>
        <a:spcAft>
          <a:spcPct val="0"/>
        </a:spcAft>
        <a:buBlip>
          <a:blip r:embed="rId20"/>
        </a:buBlip>
        <a:defRPr sz="2000" kern="1200">
          <a:solidFill>
            <a:srgbClr val="404040"/>
          </a:solidFill>
          <a:latin typeface="微软雅黑" pitchFamily="34" charset="-122"/>
          <a:ea typeface="微软雅黑" pitchFamily="34" charset="-122"/>
          <a:cs typeface="+mn-cs"/>
        </a:defRPr>
      </a:lvl5pPr>
      <a:lvl6pPr marL="2514851" indent="-228623" algn="l" defTabSz="9144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l" defTabSz="9144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l" defTabSz="9144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l" defTabSz="9144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91" rtl="0" eaLnBrk="1" latinLnBrk="0" hangingPunct="1">
        <a:defRPr sz="1800" kern="1200">
          <a:solidFill>
            <a:schemeClr val="tx1"/>
          </a:solidFill>
          <a:latin typeface="+mn-lt"/>
          <a:ea typeface="+mn-ea"/>
          <a:cs typeface="+mn-cs"/>
        </a:defRPr>
      </a:lvl1pPr>
      <a:lvl2pPr marL="457246" algn="l" defTabSz="914491" rtl="0" eaLnBrk="1" latinLnBrk="0" hangingPunct="1">
        <a:defRPr sz="1800" kern="1200">
          <a:solidFill>
            <a:schemeClr val="tx1"/>
          </a:solidFill>
          <a:latin typeface="+mn-lt"/>
          <a:ea typeface="+mn-ea"/>
          <a:cs typeface="+mn-cs"/>
        </a:defRPr>
      </a:lvl2pPr>
      <a:lvl3pPr marL="914491" algn="l" defTabSz="914491" rtl="0" eaLnBrk="1" latinLnBrk="0" hangingPunct="1">
        <a:defRPr sz="1800" kern="1200">
          <a:solidFill>
            <a:schemeClr val="tx1"/>
          </a:solidFill>
          <a:latin typeface="+mn-lt"/>
          <a:ea typeface="+mn-ea"/>
          <a:cs typeface="+mn-cs"/>
        </a:defRPr>
      </a:lvl3pPr>
      <a:lvl4pPr marL="1371737" algn="l" defTabSz="914491" rtl="0" eaLnBrk="1" latinLnBrk="0" hangingPunct="1">
        <a:defRPr sz="1800" kern="1200">
          <a:solidFill>
            <a:schemeClr val="tx1"/>
          </a:solidFill>
          <a:latin typeface="+mn-lt"/>
          <a:ea typeface="+mn-ea"/>
          <a:cs typeface="+mn-cs"/>
        </a:defRPr>
      </a:lvl4pPr>
      <a:lvl5pPr marL="1828983" algn="l" defTabSz="914491" rtl="0" eaLnBrk="1" latinLnBrk="0" hangingPunct="1">
        <a:defRPr sz="1800" kern="1200">
          <a:solidFill>
            <a:schemeClr val="tx1"/>
          </a:solidFill>
          <a:latin typeface="+mn-lt"/>
          <a:ea typeface="+mn-ea"/>
          <a:cs typeface="+mn-cs"/>
        </a:defRPr>
      </a:lvl5pPr>
      <a:lvl6pPr marL="2286229" algn="l" defTabSz="914491" rtl="0" eaLnBrk="1" latinLnBrk="0" hangingPunct="1">
        <a:defRPr sz="1800" kern="1200">
          <a:solidFill>
            <a:schemeClr val="tx1"/>
          </a:solidFill>
          <a:latin typeface="+mn-lt"/>
          <a:ea typeface="+mn-ea"/>
          <a:cs typeface="+mn-cs"/>
        </a:defRPr>
      </a:lvl6pPr>
      <a:lvl7pPr marL="2743474" algn="l" defTabSz="914491" rtl="0" eaLnBrk="1" latinLnBrk="0" hangingPunct="1">
        <a:defRPr sz="1800" kern="1200">
          <a:solidFill>
            <a:schemeClr val="tx1"/>
          </a:solidFill>
          <a:latin typeface="+mn-lt"/>
          <a:ea typeface="+mn-ea"/>
          <a:cs typeface="+mn-cs"/>
        </a:defRPr>
      </a:lvl7pPr>
      <a:lvl8pPr marL="3200720" algn="l" defTabSz="914491" rtl="0" eaLnBrk="1" latinLnBrk="0" hangingPunct="1">
        <a:defRPr sz="1800" kern="1200">
          <a:solidFill>
            <a:schemeClr val="tx1"/>
          </a:solidFill>
          <a:latin typeface="+mn-lt"/>
          <a:ea typeface="+mn-ea"/>
          <a:cs typeface="+mn-cs"/>
        </a:defRPr>
      </a:lvl8pPr>
      <a:lvl9pPr marL="3657966" algn="l" defTabSz="91449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22348" y="231830"/>
            <a:ext cx="8543822" cy="525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1027" name="Rectangle 4"/>
          <p:cNvSpPr>
            <a:spLocks noGrp="1" noChangeArrowheads="1"/>
          </p:cNvSpPr>
          <p:nvPr>
            <p:ph type="body" idx="1"/>
          </p:nvPr>
        </p:nvSpPr>
        <p:spPr bwMode="auto">
          <a:xfrm>
            <a:off x="457281" y="1089277"/>
            <a:ext cx="8231029" cy="503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1" rIns="91440" bIns="45721" numCol="1" anchor="t" anchorCtr="0" compatLnSpc="1">
            <a:prstTxWarp prst="textNoShape">
              <a:avLst/>
            </a:prstTxWarp>
          </a:bodyPr>
          <a:lstStyle/>
          <a:p>
            <a:pPr lvl="0"/>
            <a:r>
              <a:rPr lang="en-US" altLang="zh-CN" smtClean="0"/>
              <a:t>Click to edit Master text styles</a:t>
            </a:r>
          </a:p>
          <a:p>
            <a:pPr lvl="2"/>
            <a:r>
              <a:rPr lang="en-US" altLang="zh-CN" smtClean="0"/>
              <a:t>Second level</a:t>
            </a: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p:txStyles>
    <p:title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defRPr>
      </a:lvl2pPr>
      <a:lvl3pPr algn="l" rtl="0" eaLnBrk="1" fontAlgn="base" hangingPunct="1">
        <a:spcBef>
          <a:spcPct val="0"/>
        </a:spcBef>
        <a:spcAft>
          <a:spcPct val="0"/>
        </a:spcAft>
        <a:defRPr sz="3600">
          <a:solidFill>
            <a:schemeClr val="bg1"/>
          </a:solidFill>
          <a:latin typeface="Arial" charset="0"/>
        </a:defRPr>
      </a:lvl3pPr>
      <a:lvl4pPr algn="l" rtl="0" eaLnBrk="1" fontAlgn="base" hangingPunct="1">
        <a:spcBef>
          <a:spcPct val="0"/>
        </a:spcBef>
        <a:spcAft>
          <a:spcPct val="0"/>
        </a:spcAft>
        <a:defRPr sz="3600">
          <a:solidFill>
            <a:schemeClr val="bg1"/>
          </a:solidFill>
          <a:latin typeface="Arial" charset="0"/>
        </a:defRPr>
      </a:lvl4pPr>
      <a:lvl5pPr algn="l" rtl="0" eaLnBrk="1" fontAlgn="base" hangingPunct="1">
        <a:spcBef>
          <a:spcPct val="0"/>
        </a:spcBef>
        <a:spcAft>
          <a:spcPct val="0"/>
        </a:spcAft>
        <a:defRPr sz="3600">
          <a:solidFill>
            <a:schemeClr val="bg1"/>
          </a:solidFill>
          <a:latin typeface="Arial" charset="0"/>
        </a:defRPr>
      </a:lvl5pPr>
      <a:lvl6pPr marL="457201" algn="l" rtl="0" eaLnBrk="1" fontAlgn="base" hangingPunct="1">
        <a:spcBef>
          <a:spcPct val="0"/>
        </a:spcBef>
        <a:spcAft>
          <a:spcPct val="0"/>
        </a:spcAft>
        <a:defRPr sz="3600">
          <a:solidFill>
            <a:schemeClr val="bg1"/>
          </a:solidFill>
          <a:latin typeface="Arial" charset="0"/>
        </a:defRPr>
      </a:lvl6pPr>
      <a:lvl7pPr marL="914399"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p:titleStyle>
    <p:bodyStyle>
      <a:lvl1pPr marL="342899" indent="-342899" algn="l" rtl="0" eaLnBrk="1" fontAlgn="base" hangingPunct="1">
        <a:spcBef>
          <a:spcPct val="20000"/>
        </a:spcBef>
        <a:spcAft>
          <a:spcPct val="0"/>
        </a:spcAft>
        <a:buChar char="•"/>
        <a:defRPr sz="3200">
          <a:solidFill>
            <a:srgbClr val="003465"/>
          </a:solidFill>
          <a:latin typeface="+mn-lt"/>
          <a:ea typeface="+mn-ea"/>
          <a:cs typeface="+mn-cs"/>
        </a:defRPr>
      </a:lvl1pPr>
      <a:lvl2pPr marL="742949" indent="-285751" algn="l" rtl="0" eaLnBrk="1" fontAlgn="base" hangingPunct="1">
        <a:spcBef>
          <a:spcPct val="20000"/>
        </a:spcBef>
        <a:spcAft>
          <a:spcPct val="0"/>
        </a:spcAft>
        <a:buChar char="–"/>
        <a:defRPr sz="2800">
          <a:solidFill>
            <a:schemeClr val="tx1"/>
          </a:solidFill>
          <a:latin typeface="+mn-lt"/>
        </a:defRPr>
      </a:lvl2pPr>
      <a:lvl3pPr marL="1142999" indent="-228600" algn="l" rtl="0" eaLnBrk="1" fontAlgn="base" hangingPunct="1">
        <a:spcBef>
          <a:spcPct val="20000"/>
        </a:spcBef>
        <a:spcAft>
          <a:spcPct val="0"/>
        </a:spcAft>
        <a:buChar char="•"/>
        <a:defRPr sz="2400">
          <a:solidFill>
            <a:srgbClr val="003465"/>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599"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1"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399" rtl="0" eaLnBrk="1" latinLnBrk="0" hangingPunct="1">
        <a:defRPr sz="1800" kern="1200">
          <a:solidFill>
            <a:schemeClr val="tx1"/>
          </a:solidFill>
          <a:latin typeface="+mn-lt"/>
          <a:ea typeface="+mn-ea"/>
          <a:cs typeface="+mn-cs"/>
        </a:defRPr>
      </a:lvl1pPr>
      <a:lvl2pPr marL="457201" algn="l" defTabSz="914399" rtl="0" eaLnBrk="1" latinLnBrk="0" hangingPunct="1">
        <a:defRPr sz="1800" kern="1200">
          <a:solidFill>
            <a:schemeClr val="tx1"/>
          </a:solidFill>
          <a:latin typeface="+mn-lt"/>
          <a:ea typeface="+mn-ea"/>
          <a:cs typeface="+mn-cs"/>
        </a:defRPr>
      </a:lvl2pPr>
      <a:lvl3pPr marL="914399" algn="l" defTabSz="914399" rtl="0" eaLnBrk="1" latinLnBrk="0" hangingPunct="1">
        <a:defRPr sz="1800" kern="1200">
          <a:solidFill>
            <a:schemeClr val="tx1"/>
          </a:solidFill>
          <a:latin typeface="+mn-lt"/>
          <a:ea typeface="+mn-ea"/>
          <a:cs typeface="+mn-cs"/>
        </a:defRPr>
      </a:lvl3pPr>
      <a:lvl4pPr marL="1371600" algn="l" defTabSz="914399" rtl="0" eaLnBrk="1" latinLnBrk="0" hangingPunct="1">
        <a:defRPr sz="1800" kern="1200">
          <a:solidFill>
            <a:schemeClr val="tx1"/>
          </a:solidFill>
          <a:latin typeface="+mn-lt"/>
          <a:ea typeface="+mn-ea"/>
          <a:cs typeface="+mn-cs"/>
        </a:defRPr>
      </a:lvl4pPr>
      <a:lvl5pPr marL="1828800" algn="l" defTabSz="914399" rtl="0" eaLnBrk="1" latinLnBrk="0" hangingPunct="1">
        <a:defRPr sz="1800" kern="1200">
          <a:solidFill>
            <a:schemeClr val="tx1"/>
          </a:solidFill>
          <a:latin typeface="+mn-lt"/>
          <a:ea typeface="+mn-ea"/>
          <a:cs typeface="+mn-cs"/>
        </a:defRPr>
      </a:lvl5pPr>
      <a:lvl6pPr marL="2286001" algn="l" defTabSz="914399" rtl="0" eaLnBrk="1" latinLnBrk="0" hangingPunct="1">
        <a:defRPr sz="1800" kern="1200">
          <a:solidFill>
            <a:schemeClr val="tx1"/>
          </a:solidFill>
          <a:latin typeface="+mn-lt"/>
          <a:ea typeface="+mn-ea"/>
          <a:cs typeface="+mn-cs"/>
        </a:defRPr>
      </a:lvl6pPr>
      <a:lvl7pPr marL="2743199" algn="l" defTabSz="914399" rtl="0" eaLnBrk="1" latinLnBrk="0" hangingPunct="1">
        <a:defRPr sz="1800" kern="1200">
          <a:solidFill>
            <a:schemeClr val="tx1"/>
          </a:solidFill>
          <a:latin typeface="+mn-lt"/>
          <a:ea typeface="+mn-ea"/>
          <a:cs typeface="+mn-cs"/>
        </a:defRPr>
      </a:lvl7pPr>
      <a:lvl8pPr marL="3200400" algn="l" defTabSz="914399" rtl="0" eaLnBrk="1" latinLnBrk="0" hangingPunct="1">
        <a:defRPr sz="1800" kern="1200">
          <a:solidFill>
            <a:schemeClr val="tx1"/>
          </a:solidFill>
          <a:latin typeface="+mn-lt"/>
          <a:ea typeface="+mn-ea"/>
          <a:cs typeface="+mn-cs"/>
        </a:defRPr>
      </a:lvl8pPr>
      <a:lvl9pPr marL="3657600" algn="l" defTabSz="91439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2" descr="C:\Users\z00124665\Desktop\BG2.jpg"/>
          <p:cNvPicPr>
            <a:picLocks noChangeAspect="1" noChangeArrowheads="1"/>
          </p:cNvPicPr>
          <p:nvPr/>
        </p:nvPicPr>
        <p:blipFill>
          <a:blip r:embed="rId9" cstate="print"/>
          <a:srcRect/>
          <a:stretch>
            <a:fillRect/>
          </a:stretch>
        </p:blipFill>
        <p:spPr bwMode="auto">
          <a:xfrm>
            <a:off x="0" y="-1"/>
            <a:ext cx="9145588" cy="6859589"/>
          </a:xfrm>
          <a:prstGeom prst="rect">
            <a:avLst/>
          </a:prstGeom>
          <a:noFill/>
        </p:spPr>
      </p:pic>
      <p:sp>
        <p:nvSpPr>
          <p:cNvPr id="8" name="矩形 7"/>
          <p:cNvSpPr/>
          <p:nvPr/>
        </p:nvSpPr>
        <p:spPr bwMode="auto">
          <a:xfrm>
            <a:off x="4765" y="0"/>
            <a:ext cx="9140825" cy="6859588"/>
          </a:xfrm>
          <a:prstGeom prst="rect">
            <a:avLst/>
          </a:prstGeom>
          <a:solidFill>
            <a:schemeClr val="bg1">
              <a:lumMod val="9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7" rIns="91431" bIns="45717"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zh-CN" altLang="en-US">
              <a:solidFill>
                <a:srgbClr val="000000"/>
              </a:solidFill>
            </a:endParaRPr>
          </a:p>
        </p:txBody>
      </p:sp>
      <p:sp>
        <p:nvSpPr>
          <p:cNvPr id="7" name="矩形 6"/>
          <p:cNvSpPr/>
          <p:nvPr/>
        </p:nvSpPr>
        <p:spPr bwMode="auto">
          <a:xfrm>
            <a:off x="3178" y="0"/>
            <a:ext cx="9140825" cy="6859588"/>
          </a:xfrm>
          <a:prstGeom prst="rect">
            <a:avLst/>
          </a:prstGeom>
          <a:solidFill>
            <a:srgbClr val="F0F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7" rIns="91431" bIns="45717"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zh-CN" altLang="en-US">
              <a:solidFill>
                <a:srgbClr val="000000"/>
              </a:solidFill>
            </a:endParaRPr>
          </a:p>
        </p:txBody>
      </p:sp>
      <p:pic>
        <p:nvPicPr>
          <p:cNvPr id="3075" name="图片 77" descr="Logo"/>
          <p:cNvPicPr>
            <a:picLocks noChangeAspect="1" noChangeArrowheads="1"/>
          </p:cNvPicPr>
          <p:nvPr/>
        </p:nvPicPr>
        <p:blipFill>
          <a:blip r:embed="rId10" cstate="screen"/>
          <a:srcRect/>
          <a:stretch>
            <a:fillRect/>
          </a:stretch>
        </p:blipFill>
        <p:spPr bwMode="auto">
          <a:xfrm>
            <a:off x="3733272" y="1801075"/>
            <a:ext cx="1679051" cy="1679148"/>
          </a:xfrm>
          <a:prstGeom prst="rect">
            <a:avLst/>
          </a:prstGeom>
          <a:noFill/>
          <a:ln w="9525">
            <a:noFill/>
            <a:miter lim="800000"/>
            <a:headEnd/>
            <a:tailEnd/>
          </a:ln>
        </p:spPr>
      </p:pic>
      <p:sp>
        <p:nvSpPr>
          <p:cNvPr id="5" name="TextBox 4"/>
          <p:cNvSpPr txBox="1"/>
          <p:nvPr/>
        </p:nvSpPr>
        <p:spPr>
          <a:xfrm>
            <a:off x="312795" y="5547525"/>
            <a:ext cx="8532707" cy="1031062"/>
          </a:xfrm>
          <a:prstGeom prst="rect">
            <a:avLst/>
          </a:prstGeom>
          <a:noFill/>
        </p:spPr>
        <p:txBody>
          <a:bodyPr wrap="square" lIns="91431" tIns="45717" rIns="91431" bIns="45717" rtlCol="0">
            <a:spAutoFit/>
          </a:bodyPr>
          <a:lstStyle/>
          <a:p>
            <a:pPr algn="just">
              <a:defRPr/>
            </a:pPr>
            <a:r>
              <a:rPr lang="en-US" altLang="zh-CN" sz="1100" b="1" dirty="0">
                <a:solidFill>
                  <a:srgbClr val="000000">
                    <a:lumMod val="50000"/>
                    <a:lumOff val="50000"/>
                  </a:srgbClr>
                </a:solidFill>
                <a:cs typeface="Calibri" pitchFamily="34" charset="0"/>
              </a:rPr>
              <a:t>Copyright©2012 Huawei Technologies Co., Ltd. All Rights Reserved.</a:t>
            </a:r>
            <a:endParaRPr lang="zh-CN" altLang="zh-CN" sz="1100" dirty="0">
              <a:solidFill>
                <a:srgbClr val="000000">
                  <a:lumMod val="50000"/>
                  <a:lumOff val="50000"/>
                </a:srgbClr>
              </a:solidFill>
              <a:cs typeface="Calibri" pitchFamily="34" charset="0"/>
            </a:endParaRPr>
          </a:p>
          <a:p>
            <a:pPr algn="just">
              <a:defRPr/>
            </a:pPr>
            <a:r>
              <a:rPr lang="en-US" altLang="zh-CN" sz="1000" dirty="0">
                <a:solidFill>
                  <a:srgbClr val="000000">
                    <a:lumMod val="50000"/>
                    <a:lumOff val="50000"/>
                  </a:srgbClr>
                </a:solidFill>
                <a:cs typeface="Calibri" pitchFamily="34" charset="0"/>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lang="zh-CN" altLang="zh-CN" sz="1000" dirty="0">
              <a:solidFill>
                <a:srgbClr val="000000">
                  <a:lumMod val="50000"/>
                  <a:lumOff val="50000"/>
                </a:srgbClr>
              </a:solidFill>
              <a:cs typeface="Calibri" pitchFamily="34" charset="0"/>
            </a:endParaRPr>
          </a:p>
        </p:txBody>
      </p:sp>
      <p:sp>
        <p:nvSpPr>
          <p:cNvPr id="9" name="Rectangle 3"/>
          <p:cNvSpPr>
            <a:spLocks noChangeArrowheads="1"/>
          </p:cNvSpPr>
          <p:nvPr/>
        </p:nvSpPr>
        <p:spPr bwMode="auto">
          <a:xfrm>
            <a:off x="1428730" y="3857953"/>
            <a:ext cx="6255289" cy="365224"/>
          </a:xfrm>
          <a:prstGeom prst="rect">
            <a:avLst/>
          </a:prstGeom>
          <a:noFill/>
          <a:ln w="9525" algn="ctr">
            <a:noFill/>
            <a:miter lim="800000"/>
            <a:headEnd/>
            <a:tailEnd/>
          </a:ln>
        </p:spPr>
        <p:txBody>
          <a:bodyPr wrap="none" lIns="87353" tIns="43676" rIns="87353" bIns="43676">
            <a:spAutoFit/>
          </a:bodyPr>
          <a:lstStyle/>
          <a:p>
            <a:pPr algn="ctr" defTabSz="874624" fontAlgn="base">
              <a:spcBef>
                <a:spcPct val="0"/>
              </a:spcBef>
              <a:spcAft>
                <a:spcPct val="0"/>
              </a:spcAft>
              <a:defRPr/>
            </a:pPr>
            <a:r>
              <a:rPr lang="en-US" altLang="zh-CN" b="1" dirty="0">
                <a:solidFill>
                  <a:srgbClr val="333333"/>
                </a:solidFill>
                <a:latin typeface="FrutigerNext LT Medium" pitchFamily="34" charset="0"/>
                <a:ea typeface="ＭＳ Ｐゴシック" pitchFamily="34" charset="-128"/>
              </a:rPr>
              <a:t>HUAWEI ENTERPRISE ICT SOLUTIONS </a:t>
            </a:r>
            <a:r>
              <a:rPr lang="en-US" altLang="zh-CN" b="1" dirty="0">
                <a:solidFill>
                  <a:srgbClr val="C00000"/>
                </a:solidFill>
                <a:latin typeface="FrutigerNext LT Medium" pitchFamily="34" charset="0"/>
                <a:ea typeface="ＭＳ Ｐゴシック" pitchFamily="34" charset="-128"/>
              </a:rPr>
              <a:t>A BETTER WAY</a:t>
            </a:r>
            <a:endParaRPr lang="zh-CN" altLang="en-US" b="1" dirty="0">
              <a:solidFill>
                <a:srgbClr val="C00000"/>
              </a:solidFill>
              <a:latin typeface="FrutigerNext LT Medium" pitchFamily="34" charset="0"/>
              <a:ea typeface="ＭＳ Ｐゴシック" pitchFamily="34" charset="-128"/>
            </a:endParaRPr>
          </a:p>
        </p:txBody>
      </p:sp>
    </p:spTree>
    <p:extLst>
      <p:ext uri="{BB962C8B-B14F-4D97-AF65-F5344CB8AC3E}">
        <p14:creationId xmlns:p14="http://schemas.microsoft.com/office/powerpoint/2010/main" val="148180451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accel="50000" decel="50000" fill="hold" grpId="0" nodeType="afterEffect">
                                  <p:stCondLst>
                                    <p:cond delay="0"/>
                                  </p:stCondLst>
                                  <p:iterate type="lt">
                                    <p:tmPct val="10000"/>
                                  </p:iterate>
                                  <p:childTnLst>
                                    <p:animClr clrSpc="hsl" dir="ccw">
                                      <p:cBhvr override="childStyle">
                                        <p:cTn id="6" dur="1000" fill="hold"/>
                                        <p:tgtEl>
                                          <p:spTgt spid="9"/>
                                        </p:tgtEl>
                                        <p:attrNameLst>
                                          <p:attrName>style.color</p:attrName>
                                        </p:attrNameLst>
                                      </p:cBhvr>
                                      <p:to>
                                        <a:srgbClr val="FF66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hf hdr="0" ftr="0"/>
  <p:txStyles>
    <p:titleStyle>
      <a:lvl1pPr algn="ctr" defTabSz="801608" rtl="0" eaLnBrk="1" fontAlgn="base" hangingPunct="1">
        <a:spcBef>
          <a:spcPct val="0"/>
        </a:spcBef>
        <a:spcAft>
          <a:spcPct val="0"/>
        </a:spcAft>
        <a:defRPr sz="3800">
          <a:solidFill>
            <a:schemeClr val="tx2"/>
          </a:solidFill>
          <a:latin typeface="+mj-lt"/>
          <a:ea typeface="+mj-ea"/>
          <a:cs typeface="+mj-cs"/>
        </a:defRPr>
      </a:lvl1pPr>
      <a:lvl2pPr algn="ctr" defTabSz="801608" rtl="0" eaLnBrk="1" fontAlgn="base" hangingPunct="1">
        <a:spcBef>
          <a:spcPct val="0"/>
        </a:spcBef>
        <a:spcAft>
          <a:spcPct val="0"/>
        </a:spcAft>
        <a:defRPr sz="3800">
          <a:solidFill>
            <a:schemeClr val="tx2"/>
          </a:solidFill>
          <a:latin typeface="Arial" charset="0"/>
          <a:ea typeface="宋体" pitchFamily="2" charset="-122"/>
        </a:defRPr>
      </a:lvl2pPr>
      <a:lvl3pPr algn="ctr" defTabSz="801608" rtl="0" eaLnBrk="1" fontAlgn="base" hangingPunct="1">
        <a:spcBef>
          <a:spcPct val="0"/>
        </a:spcBef>
        <a:spcAft>
          <a:spcPct val="0"/>
        </a:spcAft>
        <a:defRPr sz="3800">
          <a:solidFill>
            <a:schemeClr val="tx2"/>
          </a:solidFill>
          <a:latin typeface="Arial" charset="0"/>
          <a:ea typeface="宋体" pitchFamily="2" charset="-122"/>
        </a:defRPr>
      </a:lvl3pPr>
      <a:lvl4pPr algn="ctr" defTabSz="801608" rtl="0" eaLnBrk="1" fontAlgn="base" hangingPunct="1">
        <a:spcBef>
          <a:spcPct val="0"/>
        </a:spcBef>
        <a:spcAft>
          <a:spcPct val="0"/>
        </a:spcAft>
        <a:defRPr sz="3800">
          <a:solidFill>
            <a:schemeClr val="tx2"/>
          </a:solidFill>
          <a:latin typeface="Arial" charset="0"/>
          <a:ea typeface="宋体" pitchFamily="2" charset="-122"/>
        </a:defRPr>
      </a:lvl4pPr>
      <a:lvl5pPr algn="ctr" defTabSz="801608" rtl="0" eaLnBrk="1" fontAlgn="base" hangingPunct="1">
        <a:spcBef>
          <a:spcPct val="0"/>
        </a:spcBef>
        <a:spcAft>
          <a:spcPct val="0"/>
        </a:spcAft>
        <a:defRPr sz="3800">
          <a:solidFill>
            <a:schemeClr val="tx2"/>
          </a:solidFill>
          <a:latin typeface="Arial" charset="0"/>
          <a:ea typeface="宋体" pitchFamily="2" charset="-122"/>
        </a:defRPr>
      </a:lvl5pPr>
      <a:lvl6pPr marL="457156" algn="ctr" defTabSz="801608" rtl="0" eaLnBrk="1" fontAlgn="base" hangingPunct="1">
        <a:spcBef>
          <a:spcPct val="0"/>
        </a:spcBef>
        <a:spcAft>
          <a:spcPct val="0"/>
        </a:spcAft>
        <a:defRPr sz="3800">
          <a:solidFill>
            <a:schemeClr val="tx2"/>
          </a:solidFill>
          <a:latin typeface="Arial" charset="0"/>
          <a:ea typeface="宋体" pitchFamily="2" charset="-122"/>
        </a:defRPr>
      </a:lvl6pPr>
      <a:lvl7pPr marL="914307" algn="ctr" defTabSz="801608" rtl="0" eaLnBrk="1" fontAlgn="base" hangingPunct="1">
        <a:spcBef>
          <a:spcPct val="0"/>
        </a:spcBef>
        <a:spcAft>
          <a:spcPct val="0"/>
        </a:spcAft>
        <a:defRPr sz="3800">
          <a:solidFill>
            <a:schemeClr val="tx2"/>
          </a:solidFill>
          <a:latin typeface="Arial" charset="0"/>
          <a:ea typeface="宋体" pitchFamily="2" charset="-122"/>
        </a:defRPr>
      </a:lvl7pPr>
      <a:lvl8pPr marL="1371463" algn="ctr" defTabSz="801608" rtl="0" eaLnBrk="1" fontAlgn="base" hangingPunct="1">
        <a:spcBef>
          <a:spcPct val="0"/>
        </a:spcBef>
        <a:spcAft>
          <a:spcPct val="0"/>
        </a:spcAft>
        <a:defRPr sz="3800">
          <a:solidFill>
            <a:schemeClr val="tx2"/>
          </a:solidFill>
          <a:latin typeface="Arial" charset="0"/>
          <a:ea typeface="宋体" pitchFamily="2" charset="-122"/>
        </a:defRPr>
      </a:lvl8pPr>
      <a:lvl9pPr marL="1828617" algn="ctr" defTabSz="801608" rtl="0" eaLnBrk="1" fontAlgn="base" hangingPunct="1">
        <a:spcBef>
          <a:spcPct val="0"/>
        </a:spcBef>
        <a:spcAft>
          <a:spcPct val="0"/>
        </a:spcAft>
        <a:defRPr sz="3800">
          <a:solidFill>
            <a:schemeClr val="tx2"/>
          </a:solidFill>
          <a:latin typeface="Arial" charset="0"/>
          <a:ea typeface="宋体" pitchFamily="2" charset="-122"/>
        </a:defRPr>
      </a:lvl9pPr>
    </p:titleStyle>
    <p:bodyStyle>
      <a:lvl1pPr marL="300008" indent="-300008" algn="l" defTabSz="801608" rtl="0" eaLnBrk="1" fontAlgn="base" hangingPunct="1">
        <a:spcBef>
          <a:spcPct val="20000"/>
        </a:spcBef>
        <a:spcAft>
          <a:spcPct val="0"/>
        </a:spcAft>
        <a:buChar char="•"/>
        <a:defRPr sz="2800">
          <a:solidFill>
            <a:schemeClr val="tx1"/>
          </a:solidFill>
          <a:latin typeface="+mn-lt"/>
          <a:ea typeface="+mn-ea"/>
          <a:cs typeface="+mn-cs"/>
        </a:defRPr>
      </a:lvl1pPr>
      <a:lvl2pPr marL="652397" indent="-250800" algn="l" defTabSz="801608" rtl="0" eaLnBrk="1" fontAlgn="base" hangingPunct="1">
        <a:spcBef>
          <a:spcPct val="20000"/>
        </a:spcBef>
        <a:spcAft>
          <a:spcPct val="0"/>
        </a:spcAft>
        <a:buChar char="–"/>
        <a:defRPr sz="2500">
          <a:solidFill>
            <a:schemeClr val="tx1"/>
          </a:solidFill>
          <a:latin typeface="+mn-lt"/>
          <a:ea typeface="+mn-ea"/>
        </a:defRPr>
      </a:lvl2pPr>
      <a:lvl3pPr marL="1003198" indent="-201593" algn="l" defTabSz="801608" rtl="0" eaLnBrk="1" fontAlgn="base" hangingPunct="1">
        <a:spcBef>
          <a:spcPct val="20000"/>
        </a:spcBef>
        <a:spcAft>
          <a:spcPct val="0"/>
        </a:spcAft>
        <a:buChar char="•"/>
        <a:defRPr sz="2200">
          <a:solidFill>
            <a:schemeClr val="tx1"/>
          </a:solidFill>
          <a:latin typeface="+mn-lt"/>
          <a:ea typeface="+mn-ea"/>
        </a:defRPr>
      </a:lvl3pPr>
      <a:lvl4pPr marL="1401623" indent="-200005" algn="l" defTabSz="801608" rtl="0" eaLnBrk="1" fontAlgn="base" hangingPunct="1">
        <a:spcBef>
          <a:spcPct val="20000"/>
        </a:spcBef>
        <a:spcAft>
          <a:spcPct val="0"/>
        </a:spcAft>
        <a:buChar char="–"/>
        <a:defRPr sz="1700">
          <a:solidFill>
            <a:schemeClr val="tx1"/>
          </a:solidFill>
          <a:latin typeface="+mn-lt"/>
          <a:ea typeface="+mn-ea"/>
        </a:defRPr>
      </a:lvl4pPr>
      <a:lvl5pPr marL="1803218" indent="-201593" algn="l" defTabSz="801608" rtl="0" eaLnBrk="1" fontAlgn="base" hangingPunct="1">
        <a:spcBef>
          <a:spcPct val="20000"/>
        </a:spcBef>
        <a:spcAft>
          <a:spcPct val="0"/>
        </a:spcAft>
        <a:buChar char="»"/>
        <a:defRPr sz="1700">
          <a:solidFill>
            <a:schemeClr val="tx1"/>
          </a:solidFill>
          <a:latin typeface="+mn-lt"/>
          <a:ea typeface="+mn-ea"/>
        </a:defRPr>
      </a:lvl5pPr>
      <a:lvl6pPr marL="2260374" indent="-201593" algn="l" defTabSz="801608" rtl="0" eaLnBrk="1" fontAlgn="base" hangingPunct="1">
        <a:spcBef>
          <a:spcPct val="20000"/>
        </a:spcBef>
        <a:spcAft>
          <a:spcPct val="0"/>
        </a:spcAft>
        <a:buChar char="»"/>
        <a:defRPr sz="1700">
          <a:solidFill>
            <a:schemeClr val="tx1"/>
          </a:solidFill>
          <a:latin typeface="+mn-lt"/>
          <a:ea typeface="+mn-ea"/>
        </a:defRPr>
      </a:lvl6pPr>
      <a:lvl7pPr marL="2717528" indent="-201593" algn="l" defTabSz="801608" rtl="0" eaLnBrk="1" fontAlgn="base" hangingPunct="1">
        <a:spcBef>
          <a:spcPct val="20000"/>
        </a:spcBef>
        <a:spcAft>
          <a:spcPct val="0"/>
        </a:spcAft>
        <a:buChar char="»"/>
        <a:defRPr sz="1700">
          <a:solidFill>
            <a:schemeClr val="tx1"/>
          </a:solidFill>
          <a:latin typeface="+mn-lt"/>
          <a:ea typeface="+mn-ea"/>
        </a:defRPr>
      </a:lvl7pPr>
      <a:lvl8pPr marL="3174682" indent="-201593" algn="l" defTabSz="801608" rtl="0" eaLnBrk="1" fontAlgn="base" hangingPunct="1">
        <a:spcBef>
          <a:spcPct val="20000"/>
        </a:spcBef>
        <a:spcAft>
          <a:spcPct val="0"/>
        </a:spcAft>
        <a:buChar char="»"/>
        <a:defRPr sz="1700">
          <a:solidFill>
            <a:schemeClr val="tx1"/>
          </a:solidFill>
          <a:latin typeface="+mn-lt"/>
          <a:ea typeface="+mn-ea"/>
        </a:defRPr>
      </a:lvl8pPr>
      <a:lvl9pPr marL="3631836" indent="-201593" algn="l" defTabSz="801608" rtl="0" eaLnBrk="1" fontAlgn="base" hangingPunct="1">
        <a:spcBef>
          <a:spcPct val="20000"/>
        </a:spcBef>
        <a:spcAft>
          <a:spcPct val="0"/>
        </a:spcAft>
        <a:buChar char="»"/>
        <a:defRPr sz="1700">
          <a:solidFill>
            <a:schemeClr val="tx1"/>
          </a:solidFill>
          <a:latin typeface="+mn-lt"/>
          <a:ea typeface="+mn-ea"/>
        </a:defRPr>
      </a:lvl9pPr>
    </p:bodyStyle>
    <p:otherStyle>
      <a:defPPr>
        <a:defRPr lang="zh-CN"/>
      </a:defPPr>
      <a:lvl1pPr marL="0" algn="l" defTabSz="914307" rtl="0" eaLnBrk="1" latinLnBrk="0" hangingPunct="1">
        <a:defRPr sz="1800" kern="1200">
          <a:solidFill>
            <a:schemeClr val="tx1"/>
          </a:solidFill>
          <a:latin typeface="+mn-lt"/>
          <a:ea typeface="+mn-ea"/>
          <a:cs typeface="+mn-cs"/>
        </a:defRPr>
      </a:lvl1pPr>
      <a:lvl2pPr marL="457156" algn="l" defTabSz="914307" rtl="0" eaLnBrk="1" latinLnBrk="0" hangingPunct="1">
        <a:defRPr sz="1800" kern="1200">
          <a:solidFill>
            <a:schemeClr val="tx1"/>
          </a:solidFill>
          <a:latin typeface="+mn-lt"/>
          <a:ea typeface="+mn-ea"/>
          <a:cs typeface="+mn-cs"/>
        </a:defRPr>
      </a:lvl2pPr>
      <a:lvl3pPr marL="914307" algn="l" defTabSz="914307" rtl="0" eaLnBrk="1" latinLnBrk="0" hangingPunct="1">
        <a:defRPr sz="1800" kern="1200">
          <a:solidFill>
            <a:schemeClr val="tx1"/>
          </a:solidFill>
          <a:latin typeface="+mn-lt"/>
          <a:ea typeface="+mn-ea"/>
          <a:cs typeface="+mn-cs"/>
        </a:defRPr>
      </a:lvl3pPr>
      <a:lvl4pPr marL="1371463" algn="l" defTabSz="914307" rtl="0" eaLnBrk="1" latinLnBrk="0" hangingPunct="1">
        <a:defRPr sz="1800" kern="1200">
          <a:solidFill>
            <a:schemeClr val="tx1"/>
          </a:solidFill>
          <a:latin typeface="+mn-lt"/>
          <a:ea typeface="+mn-ea"/>
          <a:cs typeface="+mn-cs"/>
        </a:defRPr>
      </a:lvl4pPr>
      <a:lvl5pPr marL="1828617" algn="l" defTabSz="914307" rtl="0" eaLnBrk="1" latinLnBrk="0" hangingPunct="1">
        <a:defRPr sz="1800" kern="1200">
          <a:solidFill>
            <a:schemeClr val="tx1"/>
          </a:solidFill>
          <a:latin typeface="+mn-lt"/>
          <a:ea typeface="+mn-ea"/>
          <a:cs typeface="+mn-cs"/>
        </a:defRPr>
      </a:lvl5pPr>
      <a:lvl6pPr marL="2285773" algn="l" defTabSz="914307" rtl="0" eaLnBrk="1" latinLnBrk="0" hangingPunct="1">
        <a:defRPr sz="1800" kern="1200">
          <a:solidFill>
            <a:schemeClr val="tx1"/>
          </a:solidFill>
          <a:latin typeface="+mn-lt"/>
          <a:ea typeface="+mn-ea"/>
          <a:cs typeface="+mn-cs"/>
        </a:defRPr>
      </a:lvl6pPr>
      <a:lvl7pPr marL="2742924" algn="l" defTabSz="914307" rtl="0" eaLnBrk="1" latinLnBrk="0" hangingPunct="1">
        <a:defRPr sz="1800" kern="1200">
          <a:solidFill>
            <a:schemeClr val="tx1"/>
          </a:solidFill>
          <a:latin typeface="+mn-lt"/>
          <a:ea typeface="+mn-ea"/>
          <a:cs typeface="+mn-cs"/>
        </a:defRPr>
      </a:lvl7pPr>
      <a:lvl8pPr marL="3200080" algn="l" defTabSz="914307" rtl="0" eaLnBrk="1" latinLnBrk="0" hangingPunct="1">
        <a:defRPr sz="1800" kern="1200">
          <a:solidFill>
            <a:schemeClr val="tx1"/>
          </a:solidFill>
          <a:latin typeface="+mn-lt"/>
          <a:ea typeface="+mn-ea"/>
          <a:cs typeface="+mn-cs"/>
        </a:defRPr>
      </a:lvl8pPr>
      <a:lvl9pPr marL="3657234" algn="l" defTabSz="91430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22348" y="231829"/>
            <a:ext cx="8543822" cy="527172"/>
          </a:xfrm>
          <a:prstGeom prst="rect">
            <a:avLst/>
          </a:prstGeom>
          <a:noFill/>
          <a:ln w="9525">
            <a:noFill/>
            <a:miter lim="800000"/>
            <a:headEnd/>
            <a:tailEnd/>
          </a:ln>
        </p:spPr>
        <p:txBody>
          <a:bodyPr vert="horz" wrap="square" lIns="91422" tIns="45713" rIns="91422" bIns="45713" numCol="1" anchor="ctr" anchorCtr="0" compatLnSpc="1">
            <a:prstTxWarp prst="textNoShape">
              <a:avLst/>
            </a:prstTxWarp>
          </a:bodyPr>
          <a:lstStyle/>
          <a:p>
            <a:pPr lvl="0"/>
            <a:r>
              <a:rPr lang="zh-CN" altLang="en-US" smtClean="0"/>
              <a:t>单击此处编辑母版标题样式</a:t>
            </a:r>
            <a:endParaRPr lang="en-US" altLang="zh-CN" dirty="0" smtClean="0"/>
          </a:p>
        </p:txBody>
      </p:sp>
      <p:sp>
        <p:nvSpPr>
          <p:cNvPr id="1027" name="Rectangle 4"/>
          <p:cNvSpPr>
            <a:spLocks noGrp="1" noChangeArrowheads="1"/>
          </p:cNvSpPr>
          <p:nvPr>
            <p:ph type="body" idx="1"/>
          </p:nvPr>
        </p:nvSpPr>
        <p:spPr bwMode="auto">
          <a:xfrm>
            <a:off x="457283" y="1089277"/>
            <a:ext cx="8231029" cy="5038304"/>
          </a:xfrm>
          <a:prstGeom prst="rect">
            <a:avLst/>
          </a:prstGeom>
          <a:noFill/>
          <a:ln w="9525">
            <a:noFill/>
            <a:miter lim="800000"/>
            <a:headEnd/>
            <a:tailEnd/>
          </a:ln>
        </p:spPr>
        <p:txBody>
          <a:bodyPr vert="horz" wrap="square" lIns="91422" tIns="45713" rIns="91422" bIns="45713" numCol="1" anchor="t" anchorCtr="0" compatLnSpc="1">
            <a:prstTxWarp prst="textNoShape">
              <a:avLst/>
            </a:prstTxWarp>
          </a:bodyPr>
          <a:lstStyle/>
          <a:p>
            <a:pPr lvl="0"/>
            <a:r>
              <a:rPr lang="en-US" altLang="zh-CN" smtClean="0"/>
              <a:t>Click to edit Master text styles</a:t>
            </a:r>
          </a:p>
          <a:p>
            <a:pPr lvl="2"/>
            <a:r>
              <a:rPr lang="en-US" altLang="zh-CN" smtClean="0"/>
              <a:t>Second level</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iming>
    <p:tnLst>
      <p:par>
        <p:cTn id="1" dur="indefinite" restart="never" nodeType="tmRoot"/>
      </p:par>
    </p:tnLst>
  </p:timing>
  <p:hf hdr="0" ftr="0"/>
  <p:txStyles>
    <p:title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defRPr>
      </a:lvl2pPr>
      <a:lvl3pPr algn="l" rtl="0" eaLnBrk="1" fontAlgn="base" hangingPunct="1">
        <a:spcBef>
          <a:spcPct val="0"/>
        </a:spcBef>
        <a:spcAft>
          <a:spcPct val="0"/>
        </a:spcAft>
        <a:defRPr sz="3600">
          <a:solidFill>
            <a:schemeClr val="bg1"/>
          </a:solidFill>
          <a:latin typeface="Arial" charset="0"/>
        </a:defRPr>
      </a:lvl3pPr>
      <a:lvl4pPr algn="l" rtl="0" eaLnBrk="1" fontAlgn="base" hangingPunct="1">
        <a:spcBef>
          <a:spcPct val="0"/>
        </a:spcBef>
        <a:spcAft>
          <a:spcPct val="0"/>
        </a:spcAft>
        <a:defRPr sz="3600">
          <a:solidFill>
            <a:schemeClr val="bg1"/>
          </a:solidFill>
          <a:latin typeface="Arial" charset="0"/>
        </a:defRPr>
      </a:lvl4pPr>
      <a:lvl5pPr algn="l" rtl="0" eaLnBrk="1" fontAlgn="base" hangingPunct="1">
        <a:spcBef>
          <a:spcPct val="0"/>
        </a:spcBef>
        <a:spcAft>
          <a:spcPct val="0"/>
        </a:spcAft>
        <a:defRPr sz="3600">
          <a:solidFill>
            <a:schemeClr val="bg1"/>
          </a:solidFill>
          <a:latin typeface="Arial" charset="0"/>
        </a:defRPr>
      </a:lvl5pPr>
      <a:lvl6pPr marL="457111" algn="l" rtl="0" eaLnBrk="1" fontAlgn="base" hangingPunct="1">
        <a:spcBef>
          <a:spcPct val="0"/>
        </a:spcBef>
        <a:spcAft>
          <a:spcPct val="0"/>
        </a:spcAft>
        <a:defRPr sz="3600">
          <a:solidFill>
            <a:schemeClr val="bg1"/>
          </a:solidFill>
          <a:latin typeface="Arial" charset="0"/>
        </a:defRPr>
      </a:lvl6pPr>
      <a:lvl7pPr marL="914215" algn="l" rtl="0" eaLnBrk="1" fontAlgn="base" hangingPunct="1">
        <a:spcBef>
          <a:spcPct val="0"/>
        </a:spcBef>
        <a:spcAft>
          <a:spcPct val="0"/>
        </a:spcAft>
        <a:defRPr sz="3600">
          <a:solidFill>
            <a:schemeClr val="bg1"/>
          </a:solidFill>
          <a:latin typeface="Arial" charset="0"/>
        </a:defRPr>
      </a:lvl7pPr>
      <a:lvl8pPr marL="1371326" algn="l" rtl="0" eaLnBrk="1" fontAlgn="base" hangingPunct="1">
        <a:spcBef>
          <a:spcPct val="0"/>
        </a:spcBef>
        <a:spcAft>
          <a:spcPct val="0"/>
        </a:spcAft>
        <a:defRPr sz="3600">
          <a:solidFill>
            <a:schemeClr val="bg1"/>
          </a:solidFill>
          <a:latin typeface="Arial" charset="0"/>
        </a:defRPr>
      </a:lvl8pPr>
      <a:lvl9pPr marL="1828434" algn="l" rtl="0" eaLnBrk="1" fontAlgn="base" hangingPunct="1">
        <a:spcBef>
          <a:spcPct val="0"/>
        </a:spcBef>
        <a:spcAft>
          <a:spcPct val="0"/>
        </a:spcAft>
        <a:defRPr sz="3600">
          <a:solidFill>
            <a:schemeClr val="bg1"/>
          </a:solidFill>
          <a:latin typeface="Arial" charset="0"/>
        </a:defRPr>
      </a:lvl9pPr>
    </p:titleStyle>
    <p:bodyStyle>
      <a:lvl1pPr marL="342829" indent="-342829" algn="l" rtl="0" eaLnBrk="1" fontAlgn="base" hangingPunct="1">
        <a:spcBef>
          <a:spcPct val="20000"/>
        </a:spcBef>
        <a:spcAft>
          <a:spcPct val="0"/>
        </a:spcAft>
        <a:buChar char="•"/>
        <a:defRPr sz="3200">
          <a:solidFill>
            <a:srgbClr val="003465"/>
          </a:solidFill>
          <a:latin typeface="+mn-lt"/>
          <a:ea typeface="+mn-ea"/>
          <a:cs typeface="+mn-cs"/>
        </a:defRPr>
      </a:lvl1pPr>
      <a:lvl2pPr marL="742799" indent="-285695" algn="l" rtl="0" eaLnBrk="1" fontAlgn="base" hangingPunct="1">
        <a:spcBef>
          <a:spcPct val="20000"/>
        </a:spcBef>
        <a:spcAft>
          <a:spcPct val="0"/>
        </a:spcAft>
        <a:buChar char="–"/>
        <a:defRPr sz="2800">
          <a:solidFill>
            <a:schemeClr val="tx1"/>
          </a:solidFill>
          <a:latin typeface="+mn-lt"/>
        </a:defRPr>
      </a:lvl2pPr>
      <a:lvl3pPr marL="1142769" indent="-228554" algn="l" rtl="0" eaLnBrk="1" fontAlgn="base" hangingPunct="1">
        <a:spcBef>
          <a:spcPct val="20000"/>
        </a:spcBef>
        <a:spcAft>
          <a:spcPct val="0"/>
        </a:spcAft>
        <a:buChar char="•"/>
        <a:defRPr sz="2400">
          <a:solidFill>
            <a:srgbClr val="003465"/>
          </a:solidFill>
          <a:latin typeface="+mn-lt"/>
        </a:defRPr>
      </a:lvl3pPr>
      <a:lvl4pPr marL="1599880" indent="-228554" algn="l" rtl="0" eaLnBrk="1" fontAlgn="base" hangingPunct="1">
        <a:spcBef>
          <a:spcPct val="20000"/>
        </a:spcBef>
        <a:spcAft>
          <a:spcPct val="0"/>
        </a:spcAft>
        <a:buChar char="–"/>
        <a:defRPr sz="2000">
          <a:solidFill>
            <a:schemeClr val="tx1"/>
          </a:solidFill>
          <a:latin typeface="+mn-lt"/>
        </a:defRPr>
      </a:lvl4pPr>
      <a:lvl5pPr marL="2056990" indent="-228554" algn="l" rtl="0" eaLnBrk="1" fontAlgn="base" hangingPunct="1">
        <a:spcBef>
          <a:spcPct val="20000"/>
        </a:spcBef>
        <a:spcAft>
          <a:spcPct val="0"/>
        </a:spcAft>
        <a:buChar char="»"/>
        <a:defRPr sz="2000">
          <a:solidFill>
            <a:schemeClr val="tx1"/>
          </a:solidFill>
          <a:latin typeface="+mn-lt"/>
        </a:defRPr>
      </a:lvl5pPr>
      <a:lvl6pPr marL="2514095" indent="-228554" algn="l" rtl="0" eaLnBrk="1" fontAlgn="base" hangingPunct="1">
        <a:spcBef>
          <a:spcPct val="20000"/>
        </a:spcBef>
        <a:spcAft>
          <a:spcPct val="0"/>
        </a:spcAft>
        <a:buChar char="»"/>
        <a:defRPr sz="2000">
          <a:solidFill>
            <a:schemeClr val="tx1"/>
          </a:solidFill>
          <a:latin typeface="+mn-lt"/>
        </a:defRPr>
      </a:lvl6pPr>
      <a:lvl7pPr marL="2971206" indent="-228554" algn="l" rtl="0" eaLnBrk="1" fontAlgn="base" hangingPunct="1">
        <a:spcBef>
          <a:spcPct val="20000"/>
        </a:spcBef>
        <a:spcAft>
          <a:spcPct val="0"/>
        </a:spcAft>
        <a:buChar char="»"/>
        <a:defRPr sz="2000">
          <a:solidFill>
            <a:schemeClr val="tx1"/>
          </a:solidFill>
          <a:latin typeface="+mn-lt"/>
        </a:defRPr>
      </a:lvl7pPr>
      <a:lvl8pPr marL="3428314" indent="-228554" algn="l" rtl="0" eaLnBrk="1" fontAlgn="base" hangingPunct="1">
        <a:spcBef>
          <a:spcPct val="20000"/>
        </a:spcBef>
        <a:spcAft>
          <a:spcPct val="0"/>
        </a:spcAft>
        <a:buChar char="»"/>
        <a:defRPr sz="2000">
          <a:solidFill>
            <a:schemeClr val="tx1"/>
          </a:solidFill>
          <a:latin typeface="+mn-lt"/>
        </a:defRPr>
      </a:lvl8pPr>
      <a:lvl9pPr marL="3885425" indent="-228554"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215" rtl="0" eaLnBrk="1" latinLnBrk="0" hangingPunct="1">
        <a:defRPr sz="1800" kern="1200">
          <a:solidFill>
            <a:schemeClr val="tx1"/>
          </a:solidFill>
          <a:latin typeface="+mn-lt"/>
          <a:ea typeface="+mn-ea"/>
          <a:cs typeface="+mn-cs"/>
        </a:defRPr>
      </a:lvl1pPr>
      <a:lvl2pPr marL="457111" algn="l" defTabSz="914215" rtl="0" eaLnBrk="1" latinLnBrk="0" hangingPunct="1">
        <a:defRPr sz="1800" kern="1200">
          <a:solidFill>
            <a:schemeClr val="tx1"/>
          </a:solidFill>
          <a:latin typeface="+mn-lt"/>
          <a:ea typeface="+mn-ea"/>
          <a:cs typeface="+mn-cs"/>
        </a:defRPr>
      </a:lvl2pPr>
      <a:lvl3pPr marL="914215" algn="l" defTabSz="914215" rtl="0" eaLnBrk="1" latinLnBrk="0" hangingPunct="1">
        <a:defRPr sz="1800" kern="1200">
          <a:solidFill>
            <a:schemeClr val="tx1"/>
          </a:solidFill>
          <a:latin typeface="+mn-lt"/>
          <a:ea typeface="+mn-ea"/>
          <a:cs typeface="+mn-cs"/>
        </a:defRPr>
      </a:lvl3pPr>
      <a:lvl4pPr marL="1371326" algn="l" defTabSz="914215" rtl="0" eaLnBrk="1" latinLnBrk="0" hangingPunct="1">
        <a:defRPr sz="1800" kern="1200">
          <a:solidFill>
            <a:schemeClr val="tx1"/>
          </a:solidFill>
          <a:latin typeface="+mn-lt"/>
          <a:ea typeface="+mn-ea"/>
          <a:cs typeface="+mn-cs"/>
        </a:defRPr>
      </a:lvl4pPr>
      <a:lvl5pPr marL="1828434" algn="l" defTabSz="914215" rtl="0" eaLnBrk="1" latinLnBrk="0" hangingPunct="1">
        <a:defRPr sz="1800" kern="1200">
          <a:solidFill>
            <a:schemeClr val="tx1"/>
          </a:solidFill>
          <a:latin typeface="+mn-lt"/>
          <a:ea typeface="+mn-ea"/>
          <a:cs typeface="+mn-cs"/>
        </a:defRPr>
      </a:lvl5pPr>
      <a:lvl6pPr marL="2285545" algn="l" defTabSz="914215" rtl="0" eaLnBrk="1" latinLnBrk="0" hangingPunct="1">
        <a:defRPr sz="1800" kern="1200">
          <a:solidFill>
            <a:schemeClr val="tx1"/>
          </a:solidFill>
          <a:latin typeface="+mn-lt"/>
          <a:ea typeface="+mn-ea"/>
          <a:cs typeface="+mn-cs"/>
        </a:defRPr>
      </a:lvl6pPr>
      <a:lvl7pPr marL="2742649" algn="l" defTabSz="914215" rtl="0" eaLnBrk="1" latinLnBrk="0" hangingPunct="1">
        <a:defRPr sz="1800" kern="1200">
          <a:solidFill>
            <a:schemeClr val="tx1"/>
          </a:solidFill>
          <a:latin typeface="+mn-lt"/>
          <a:ea typeface="+mn-ea"/>
          <a:cs typeface="+mn-cs"/>
        </a:defRPr>
      </a:lvl7pPr>
      <a:lvl8pPr marL="3199760" algn="l" defTabSz="914215" rtl="0" eaLnBrk="1" latinLnBrk="0" hangingPunct="1">
        <a:defRPr sz="1800" kern="1200">
          <a:solidFill>
            <a:schemeClr val="tx1"/>
          </a:solidFill>
          <a:latin typeface="+mn-lt"/>
          <a:ea typeface="+mn-ea"/>
          <a:cs typeface="+mn-cs"/>
        </a:defRPr>
      </a:lvl8pPr>
      <a:lvl9pPr marL="3656869" algn="l" defTabSz="91421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4322" y="1413570"/>
            <a:ext cx="8640960" cy="1754326"/>
          </a:xfrm>
          <a:prstGeom prst="rect">
            <a:avLst/>
          </a:prstGeom>
        </p:spPr>
        <p:txBody>
          <a:bodyPr wrap="square">
            <a:spAutoFit/>
          </a:bodyPr>
          <a:lstStyle/>
          <a:p>
            <a:pPr algn="ctr"/>
            <a:r>
              <a:rPr lang="zh-CN" altLang="en-US" sz="3600" b="1" dirty="0" smtClean="0">
                <a:solidFill>
                  <a:schemeClr val="bg1"/>
                </a:solidFill>
                <a:latin typeface="微软雅黑" panose="020B0503020204020204" pitchFamily="34" charset="-122"/>
                <a:ea typeface="微软雅黑" panose="020B0503020204020204" pitchFamily="34" charset="-122"/>
              </a:rPr>
              <a:t>西北农林科技大学</a:t>
            </a:r>
            <a:endParaRPr lang="en-US" altLang="zh-CN" sz="36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3600" b="1" dirty="0" smtClean="0">
                <a:solidFill>
                  <a:schemeClr val="bg1"/>
                </a:solidFill>
                <a:latin typeface="微软雅黑" panose="020B0503020204020204" pitchFamily="34" charset="-122"/>
                <a:ea typeface="微软雅黑" panose="020B0503020204020204" pitchFamily="34" charset="-122"/>
              </a:rPr>
              <a:t>超算系统现状和</a:t>
            </a:r>
            <a:r>
              <a:rPr lang="zh-CN" altLang="en-US" sz="3600" b="1" dirty="0" smtClean="0">
                <a:solidFill>
                  <a:schemeClr val="bg1"/>
                </a:solidFill>
                <a:latin typeface="微软雅黑" panose="020B0503020204020204" pitchFamily="34" charset="-122"/>
                <a:ea typeface="微软雅黑" panose="020B0503020204020204" pitchFamily="34" charset="-122"/>
              </a:rPr>
              <a:t>调度</a:t>
            </a:r>
            <a:r>
              <a:rPr lang="zh-CN" altLang="en-US" sz="3600" b="1" dirty="0" smtClean="0">
                <a:solidFill>
                  <a:schemeClr val="bg1"/>
                </a:solidFill>
                <a:latin typeface="微软雅黑" panose="020B0503020204020204" pitchFamily="34" charset="-122"/>
                <a:ea typeface="微软雅黑" panose="020B0503020204020204" pitchFamily="34" charset="-122"/>
              </a:rPr>
              <a:t>系统使用</a:t>
            </a:r>
            <a:endParaRPr lang="en-US" altLang="zh-CN" sz="36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3600" b="1" dirty="0">
                <a:solidFill>
                  <a:schemeClr val="bg1"/>
                </a:solidFill>
                <a:latin typeface="微软雅黑" panose="020B0503020204020204" pitchFamily="34" charset="-122"/>
                <a:ea typeface="微软雅黑" panose="020B0503020204020204" pitchFamily="34" charset="-122"/>
              </a:rPr>
              <a:t>讲解</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4" name="Rectangle 19"/>
          <p:cNvSpPr txBox="1">
            <a:spLocks noGrp="1" noChangeArrowheads="1"/>
          </p:cNvSpPr>
          <p:nvPr>
            <p:ph type="subTitle" idx="1"/>
          </p:nvPr>
        </p:nvSpPr>
        <p:spPr bwMode="auto">
          <a:xfrm>
            <a:off x="926347" y="3091647"/>
            <a:ext cx="7400072" cy="1850315"/>
          </a:xfrm>
          <a:prstGeom prst="rect">
            <a:avLst/>
          </a:prstGeom>
          <a:noFill/>
          <a:ln w="9525">
            <a:noFill/>
            <a:miter lim="800000"/>
            <a:headEnd/>
            <a:tailEnd/>
          </a:ln>
        </p:spPr>
        <p:txBody>
          <a:bodyPr>
            <a:normAutofit fontScale="92500" lnSpcReduction="20000"/>
          </a:bodyPr>
          <a:lstStyle/>
          <a:p>
            <a:pPr algn="r"/>
            <a:r>
              <a:rPr lang="zh-CN" altLang="en-US" sz="2400" b="1" dirty="0" smtClean="0">
                <a:solidFill>
                  <a:schemeClr val="bg1"/>
                </a:solidFill>
                <a:latin typeface="Verdana" pitchFamily="34" charset="0"/>
                <a:ea typeface="微软雅黑" pitchFamily="34" charset="-122"/>
              </a:rPr>
              <a:t>李恒锐</a:t>
            </a:r>
            <a:endParaRPr lang="en-US" altLang="zh-CN" sz="2400" b="1" dirty="0" smtClean="0">
              <a:solidFill>
                <a:schemeClr val="bg1"/>
              </a:solidFill>
              <a:latin typeface="Verdana" pitchFamily="34" charset="0"/>
              <a:ea typeface="微软雅黑" pitchFamily="34" charset="-122"/>
            </a:endParaRPr>
          </a:p>
          <a:p>
            <a:pPr algn="r"/>
            <a:r>
              <a:rPr lang="en-US" altLang="zh-CN" dirty="0" smtClean="0">
                <a:solidFill>
                  <a:schemeClr val="bg1"/>
                </a:solidFill>
                <a:latin typeface="Verdana" pitchFamily="34" charset="0"/>
              </a:rPr>
              <a:t>13519122505</a:t>
            </a:r>
            <a:endParaRPr lang="en-US" altLang="zh-CN" dirty="0">
              <a:solidFill>
                <a:schemeClr val="bg1"/>
              </a:solidFill>
              <a:latin typeface="Verdana" pitchFamily="34" charset="0"/>
            </a:endParaRPr>
          </a:p>
          <a:p>
            <a:pPr algn="r"/>
            <a:r>
              <a:rPr lang="en-US" altLang="zh-CN" dirty="0" smtClean="0">
                <a:solidFill>
                  <a:schemeClr val="bg1"/>
                </a:solidFill>
                <a:latin typeface="Verdana" pitchFamily="34" charset="0"/>
              </a:rPr>
              <a:t>hrli@jhinno.com</a:t>
            </a:r>
            <a:endParaRPr lang="en-US" altLang="zh-CN" sz="2400" dirty="0">
              <a:solidFill>
                <a:schemeClr val="bg1"/>
              </a:solidFill>
              <a:latin typeface="Verdana" pitchFamily="34" charset="0"/>
              <a:ea typeface="微软雅黑" pitchFamily="34" charset="-122"/>
            </a:endParaRPr>
          </a:p>
          <a:p>
            <a:pPr algn="r"/>
            <a:r>
              <a:rPr lang="zh-CN" altLang="en-US" sz="2400" dirty="0">
                <a:solidFill>
                  <a:schemeClr val="bg1"/>
                </a:solidFill>
                <a:latin typeface="Verdana" pitchFamily="34" charset="0"/>
                <a:ea typeface="微软雅黑" pitchFamily="34" charset="-122"/>
              </a:rPr>
              <a:t>北京景行锐创软件有限公司</a:t>
            </a:r>
            <a:endParaRPr lang="en-US" altLang="zh-CN" sz="2400" dirty="0">
              <a:solidFill>
                <a:schemeClr val="bg1"/>
              </a:solidFill>
              <a:latin typeface="Verdana" pitchFamily="34" charset="0"/>
              <a:ea typeface="微软雅黑" pitchFamily="34" charset="-122"/>
            </a:endParaRPr>
          </a:p>
          <a:p>
            <a:pPr algn="r"/>
            <a:r>
              <a:rPr lang="en-US" altLang="zh-CN" sz="2400" dirty="0" smtClean="0">
                <a:solidFill>
                  <a:schemeClr val="bg1"/>
                </a:solidFill>
                <a:latin typeface="Verdana" pitchFamily="34" charset="0"/>
                <a:ea typeface="微软雅黑" pitchFamily="34" charset="-122"/>
              </a:rPr>
              <a:t>2017</a:t>
            </a:r>
            <a:r>
              <a:rPr lang="zh-CN" altLang="en-US" sz="2400" dirty="0" smtClean="0">
                <a:solidFill>
                  <a:schemeClr val="bg1"/>
                </a:solidFill>
                <a:latin typeface="Verdana" pitchFamily="34" charset="0"/>
                <a:ea typeface="微软雅黑" pitchFamily="34" charset="-122"/>
              </a:rPr>
              <a:t>年</a:t>
            </a:r>
            <a:r>
              <a:rPr lang="en-US" altLang="zh-CN" sz="2400" dirty="0" smtClean="0">
                <a:solidFill>
                  <a:schemeClr val="bg1"/>
                </a:solidFill>
                <a:latin typeface="Verdana" pitchFamily="34" charset="0"/>
                <a:ea typeface="微软雅黑" pitchFamily="34" charset="-122"/>
              </a:rPr>
              <a:t>6</a:t>
            </a:r>
            <a:r>
              <a:rPr lang="zh-CN" altLang="en-US" sz="2400" dirty="0" smtClean="0">
                <a:solidFill>
                  <a:schemeClr val="bg1"/>
                </a:solidFill>
                <a:latin typeface="Verdana" pitchFamily="34" charset="0"/>
                <a:ea typeface="微软雅黑" pitchFamily="34" charset="-122"/>
              </a:rPr>
              <a:t>月</a:t>
            </a:r>
            <a:endParaRPr lang="zh-CN" altLang="en-CA" sz="2400" dirty="0">
              <a:solidFill>
                <a:schemeClr val="bg1"/>
              </a:solidFill>
              <a:latin typeface="Verdana" pitchFamily="34" charset="0"/>
              <a:ea typeface="微软雅黑" pitchFamily="34" charset="-122"/>
            </a:endParaRPr>
          </a:p>
        </p:txBody>
      </p:sp>
    </p:spTree>
    <p:extLst>
      <p:ext uri="{BB962C8B-B14F-4D97-AF65-F5344CB8AC3E}">
        <p14:creationId xmlns:p14="http://schemas.microsoft.com/office/powerpoint/2010/main" val="2329552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sz="2400" dirty="0" err="1" smtClean="0"/>
              <a:t>jsub</a:t>
            </a:r>
            <a:r>
              <a:rPr lang="en-US" altLang="zh-CN" sz="2400" dirty="0" smtClean="0"/>
              <a:t> –J </a:t>
            </a:r>
            <a:r>
              <a:rPr lang="en-US" altLang="zh-CN" sz="2400" dirty="0" err="1" smtClean="0"/>
              <a:t>job_name</a:t>
            </a:r>
            <a:r>
              <a:rPr lang="en-US" altLang="zh-CN" sz="2400" dirty="0" smtClean="0"/>
              <a:t> –n </a:t>
            </a:r>
            <a:r>
              <a:rPr lang="en-US" altLang="zh-CN" sz="2400" dirty="0" err="1" smtClean="0"/>
              <a:t>cpu_number</a:t>
            </a:r>
            <a:r>
              <a:rPr lang="en-US" altLang="zh-CN" sz="2400" dirty="0" smtClean="0"/>
              <a:t> –q </a:t>
            </a:r>
            <a:r>
              <a:rPr lang="en-US" altLang="zh-CN" sz="2400" dirty="0" err="1" smtClean="0"/>
              <a:t>queue_name</a:t>
            </a:r>
            <a:r>
              <a:rPr lang="en-US" altLang="zh-CN" sz="2400" dirty="0" smtClean="0"/>
              <a:t> –o </a:t>
            </a:r>
            <a:r>
              <a:rPr lang="en-US" altLang="zh-CN" sz="2400" dirty="0" err="1" smtClean="0"/>
              <a:t>output_file</a:t>
            </a:r>
            <a:r>
              <a:rPr lang="en-US" altLang="zh-CN" sz="2400" dirty="0" smtClean="0"/>
              <a:t>“</a:t>
            </a:r>
            <a:r>
              <a:rPr lang="zh-CN" altLang="en-US" sz="2400" dirty="0" smtClean="0"/>
              <a:t>作业执行命令、参数或脚本</a:t>
            </a:r>
            <a:r>
              <a:rPr lang="en-US" altLang="zh-CN" sz="2400" dirty="0" smtClean="0"/>
              <a:t>”</a:t>
            </a:r>
          </a:p>
          <a:p>
            <a:r>
              <a:rPr lang="zh-CN" altLang="en-US" sz="2400" dirty="0" smtClean="0"/>
              <a:t>注意：</a:t>
            </a:r>
            <a:endParaRPr lang="en-US" altLang="zh-CN" sz="2400" dirty="0" smtClean="0"/>
          </a:p>
          <a:p>
            <a:r>
              <a:rPr lang="zh-CN" altLang="en-US" sz="2400" dirty="0" smtClean="0"/>
              <a:t>（</a:t>
            </a:r>
            <a:r>
              <a:rPr lang="en-US" altLang="zh-CN" sz="2400" dirty="0" smtClean="0"/>
              <a:t>1</a:t>
            </a:r>
            <a:r>
              <a:rPr lang="zh-CN" altLang="en-US" sz="2400" dirty="0" smtClean="0"/>
              <a:t>）作业提交所在的目录即为作业执行的目录，因此相对路径均需要以当前目录为基础；</a:t>
            </a:r>
            <a:endParaRPr lang="en-US" altLang="zh-CN" sz="2400" dirty="0" smtClean="0"/>
          </a:p>
          <a:p>
            <a:r>
              <a:rPr lang="zh-CN" altLang="en-US" sz="2400" dirty="0" smtClean="0"/>
              <a:t>（</a:t>
            </a:r>
            <a:r>
              <a:rPr lang="en-US" altLang="zh-CN" sz="2400" dirty="0" smtClean="0"/>
              <a:t>2</a:t>
            </a:r>
            <a:r>
              <a:rPr lang="zh-CN" altLang="en-US" sz="2400" dirty="0" smtClean="0"/>
              <a:t>）如果提交格式为脚本，脚本中命令或执行文件要写为绝对路径。</a:t>
            </a:r>
            <a:endParaRPr lang="en-US" altLang="zh-CN" sz="2400" dirty="0" smtClean="0"/>
          </a:p>
          <a:p>
            <a:r>
              <a:rPr lang="zh-CN" altLang="en-US" sz="2400" dirty="0" smtClean="0"/>
              <a:t>参数含义：</a:t>
            </a:r>
            <a:endParaRPr lang="en-US" altLang="zh-CN" sz="2400" dirty="0" smtClean="0"/>
          </a:p>
          <a:p>
            <a:r>
              <a:rPr lang="en-US" altLang="zh-CN" sz="2000" dirty="0" smtClean="0"/>
              <a:t>-J </a:t>
            </a:r>
            <a:r>
              <a:rPr lang="en-US" altLang="zh-CN" sz="2000" dirty="0" err="1" smtClean="0"/>
              <a:t>job_name</a:t>
            </a:r>
            <a:r>
              <a:rPr lang="en-US" altLang="zh-CN" sz="2000" dirty="0" smtClean="0"/>
              <a:t>:</a:t>
            </a:r>
            <a:r>
              <a:rPr lang="zh-CN" altLang="en-US" sz="2000" dirty="0" smtClean="0"/>
              <a:t>指定作业名（可不设置）</a:t>
            </a:r>
            <a:endParaRPr lang="en-US" altLang="zh-CN" sz="2000" dirty="0" smtClean="0"/>
          </a:p>
          <a:p>
            <a:r>
              <a:rPr lang="en-US" altLang="zh-CN" sz="2000" dirty="0" smtClean="0"/>
              <a:t>-n </a:t>
            </a:r>
            <a:r>
              <a:rPr lang="en-US" altLang="zh-CN" sz="2000" dirty="0" err="1" smtClean="0"/>
              <a:t>cpu_number</a:t>
            </a:r>
            <a:r>
              <a:rPr lang="en-US" altLang="zh-CN" sz="2000" dirty="0" smtClean="0"/>
              <a:t>:</a:t>
            </a:r>
            <a:r>
              <a:rPr lang="zh-CN" altLang="en-US" sz="2000" dirty="0" smtClean="0"/>
              <a:t>指定作业运行所需要的</a:t>
            </a:r>
            <a:r>
              <a:rPr lang="en-US" altLang="zh-CN" sz="2000" dirty="0" err="1" smtClean="0"/>
              <a:t>cpu</a:t>
            </a:r>
            <a:r>
              <a:rPr lang="zh-CN" altLang="en-US" sz="2000" dirty="0" smtClean="0"/>
              <a:t>资源数（不设置默认为</a:t>
            </a:r>
            <a:r>
              <a:rPr lang="en-US" altLang="zh-CN" sz="2000" dirty="0" smtClean="0"/>
              <a:t>1</a:t>
            </a:r>
            <a:r>
              <a:rPr lang="zh-CN" altLang="en-US" sz="2000" dirty="0" smtClean="0"/>
              <a:t>）</a:t>
            </a:r>
            <a:endParaRPr lang="en-US" altLang="zh-CN" sz="2000" dirty="0" smtClean="0"/>
          </a:p>
          <a:p>
            <a:r>
              <a:rPr lang="en-US" altLang="zh-CN" sz="2000" dirty="0" smtClean="0"/>
              <a:t>-q </a:t>
            </a:r>
            <a:r>
              <a:rPr lang="en-US" altLang="zh-CN" sz="2000" dirty="0" err="1" smtClean="0"/>
              <a:t>queue_name</a:t>
            </a:r>
            <a:r>
              <a:rPr lang="zh-CN" altLang="en-US" sz="2000" dirty="0" smtClean="0"/>
              <a:t>：指定作业提交的队列资源（不设置默认为</a:t>
            </a:r>
            <a:r>
              <a:rPr lang="en-US" altLang="zh-CN" sz="2000" dirty="0" smtClean="0"/>
              <a:t>normal</a:t>
            </a:r>
            <a:r>
              <a:rPr lang="zh-CN" altLang="en-US" sz="2000" dirty="0" smtClean="0"/>
              <a:t>队列）</a:t>
            </a:r>
            <a:endParaRPr lang="en-US" altLang="zh-CN" sz="2000" dirty="0" smtClean="0"/>
          </a:p>
          <a:p>
            <a:r>
              <a:rPr lang="en-US" altLang="zh-CN" sz="2000" dirty="0" smtClean="0"/>
              <a:t>-o </a:t>
            </a:r>
            <a:r>
              <a:rPr lang="en-US" altLang="zh-CN" sz="2000" dirty="0" err="1" smtClean="0"/>
              <a:t>output_file</a:t>
            </a:r>
            <a:r>
              <a:rPr lang="en-US" altLang="zh-CN" sz="2000" dirty="0" smtClean="0"/>
              <a:t>:</a:t>
            </a:r>
            <a:r>
              <a:rPr lang="zh-CN" altLang="en-US" sz="2000" dirty="0" smtClean="0"/>
              <a:t>指定作业运行过程中输出信息保存的文件名，路径默认为作业提交路径（不设置则不输出过程信息）</a:t>
            </a:r>
            <a:endParaRPr lang="en-US" altLang="zh-CN" sz="2000" dirty="0" smtClean="0"/>
          </a:p>
          <a:p>
            <a:r>
              <a:rPr lang="zh-CN" altLang="en-US" sz="2000" dirty="0" smtClean="0"/>
              <a:t>“作业执行的命令、参数或脚本”：</a:t>
            </a:r>
            <a:r>
              <a:rPr lang="zh-CN" altLang="en-US" sz="2000" dirty="0"/>
              <a:t>既</a:t>
            </a:r>
            <a:r>
              <a:rPr lang="zh-CN" altLang="en-US" sz="2000" dirty="0" smtClean="0"/>
              <a:t>可以直接运行命令，也可以根据作业的需要编写包含复杂逻辑的脚本</a:t>
            </a:r>
            <a:endParaRPr lang="zh-CN" altLang="en-US" sz="2000" dirty="0"/>
          </a:p>
        </p:txBody>
      </p:sp>
      <p:sp>
        <p:nvSpPr>
          <p:cNvPr id="3" name="标题 2"/>
          <p:cNvSpPr>
            <a:spLocks noGrp="1"/>
          </p:cNvSpPr>
          <p:nvPr>
            <p:ph type="title"/>
          </p:nvPr>
        </p:nvSpPr>
        <p:spPr/>
        <p:txBody>
          <a:bodyPr/>
          <a:lstStyle/>
          <a:p>
            <a:r>
              <a:rPr lang="zh-CN" altLang="en-US" dirty="0" smtClean="0"/>
              <a:t>常用作业提交命令格式</a:t>
            </a:r>
            <a:endParaRPr lang="zh-CN" altLang="en-US" dirty="0"/>
          </a:p>
        </p:txBody>
      </p:sp>
      <p:sp>
        <p:nvSpPr>
          <p:cNvPr id="4" name="日期占位符 3"/>
          <p:cNvSpPr>
            <a:spLocks noGrp="1"/>
          </p:cNvSpPr>
          <p:nvPr>
            <p:ph type="dt" sz="half" idx="10"/>
          </p:nvPr>
        </p:nvSpPr>
        <p:spPr/>
        <p:txBody>
          <a:bodyPr/>
          <a:lstStyle/>
          <a:p>
            <a:pPr algn="l">
              <a:defRPr/>
            </a:pPr>
            <a:r>
              <a:rPr lang="en-US" altLang="zh-CN" smtClean="0"/>
              <a:t>© </a:t>
            </a:r>
            <a:r>
              <a:rPr lang="zh-CN" altLang="en-US" smtClean="0">
                <a:latin typeface="方正兰亭粗黑简体"/>
                <a:ea typeface="方正兰亭粗黑简体"/>
              </a:rPr>
              <a:t> </a:t>
            </a:r>
            <a:fld id="{758FB695-E7C2-4E66-9032-03B80AEA6353}" type="datetime6">
              <a:rPr lang="zh-CN" altLang="en-US" smtClean="0"/>
              <a:pPr algn="l">
                <a:defRPr/>
              </a:pPr>
              <a:t>2017年6月</a:t>
            </a:fld>
            <a:r>
              <a:rPr lang="zh-CN" altLang="en-US" smtClean="0"/>
              <a:t>  北京景行锐创软件有限公司  版权所有</a:t>
            </a:r>
            <a:endParaRPr lang="en-US" altLang="zh-CN" dirty="0"/>
          </a:p>
        </p:txBody>
      </p:sp>
    </p:spTree>
    <p:extLst>
      <p:ext uri="{BB962C8B-B14F-4D97-AF65-F5344CB8AC3E}">
        <p14:creationId xmlns:p14="http://schemas.microsoft.com/office/powerpoint/2010/main" val="302111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sz="2400" dirty="0" err="1" smtClean="0"/>
              <a:t>jsub</a:t>
            </a:r>
            <a:r>
              <a:rPr lang="en-US" altLang="zh-CN" sz="2400" dirty="0" smtClean="0"/>
              <a:t> –n 12 –q </a:t>
            </a:r>
            <a:r>
              <a:rPr lang="en-US" altLang="zh-CN" sz="2400" dirty="0" err="1" smtClean="0"/>
              <a:t>paraqueue</a:t>
            </a:r>
            <a:r>
              <a:rPr lang="en-US" altLang="zh-CN" sz="2400" dirty="0" smtClean="0"/>
              <a:t> –o </a:t>
            </a:r>
            <a:r>
              <a:rPr lang="en-US" altLang="zh-CN" sz="2400" dirty="0"/>
              <a:t>output.log “./Gelbvieh_Tibetan.80.5060000.sh”</a:t>
            </a:r>
            <a:endParaRPr lang="zh-CN" altLang="en-US" sz="2400" dirty="0"/>
          </a:p>
        </p:txBody>
      </p:sp>
      <p:sp>
        <p:nvSpPr>
          <p:cNvPr id="3" name="标题 2"/>
          <p:cNvSpPr>
            <a:spLocks noGrp="1"/>
          </p:cNvSpPr>
          <p:nvPr>
            <p:ph type="title"/>
          </p:nvPr>
        </p:nvSpPr>
        <p:spPr/>
        <p:txBody>
          <a:bodyPr/>
          <a:lstStyle/>
          <a:p>
            <a:r>
              <a:rPr lang="zh-CN" altLang="en-US" dirty="0" smtClean="0"/>
              <a:t>作业提交举例</a:t>
            </a:r>
            <a:endParaRPr lang="zh-CN" altLang="en-US" dirty="0"/>
          </a:p>
        </p:txBody>
      </p:sp>
      <p:sp>
        <p:nvSpPr>
          <p:cNvPr id="4" name="日期占位符 3"/>
          <p:cNvSpPr>
            <a:spLocks noGrp="1"/>
          </p:cNvSpPr>
          <p:nvPr>
            <p:ph type="dt" sz="half" idx="10"/>
          </p:nvPr>
        </p:nvSpPr>
        <p:spPr/>
        <p:txBody>
          <a:bodyPr/>
          <a:lstStyle/>
          <a:p>
            <a:pPr algn="l">
              <a:defRPr/>
            </a:pPr>
            <a:r>
              <a:rPr lang="en-US" altLang="zh-CN" smtClean="0"/>
              <a:t>© </a:t>
            </a:r>
            <a:r>
              <a:rPr lang="zh-CN" altLang="en-US" smtClean="0">
                <a:latin typeface="方正兰亭粗黑简体"/>
                <a:ea typeface="方正兰亭粗黑简体"/>
              </a:rPr>
              <a:t> </a:t>
            </a:r>
            <a:fld id="{758FB695-E7C2-4E66-9032-03B80AEA6353}" type="datetime6">
              <a:rPr lang="zh-CN" altLang="en-US" smtClean="0"/>
              <a:pPr algn="l">
                <a:defRPr/>
              </a:pPr>
              <a:t>2017年6月</a:t>
            </a:fld>
            <a:r>
              <a:rPr lang="zh-CN" altLang="en-US" smtClean="0"/>
              <a:t>  北京景行锐创软件有限公司  版权所有</a:t>
            </a:r>
            <a:endParaRPr lang="en-US" altLang="zh-CN" dirty="0"/>
          </a:p>
        </p:txBody>
      </p:sp>
    </p:spTree>
    <p:extLst>
      <p:ext uri="{BB962C8B-B14F-4D97-AF65-F5344CB8AC3E}">
        <p14:creationId xmlns:p14="http://schemas.microsoft.com/office/powerpoint/2010/main" val="1272515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smtClean="0"/>
              <a:t>PEND</a:t>
            </a:r>
            <a:r>
              <a:rPr lang="zh-CN" altLang="en-US" dirty="0" smtClean="0"/>
              <a:t>：作业等待</a:t>
            </a:r>
            <a:endParaRPr lang="en-US" altLang="zh-CN" dirty="0" smtClean="0"/>
          </a:p>
          <a:p>
            <a:r>
              <a:rPr lang="en-US" altLang="zh-CN" dirty="0" smtClean="0"/>
              <a:t>PSUSP: </a:t>
            </a:r>
            <a:r>
              <a:rPr lang="zh-CN" altLang="en-US" dirty="0" smtClean="0"/>
              <a:t>作业被系统挂起</a:t>
            </a:r>
            <a:endParaRPr lang="en-US" altLang="zh-CN" dirty="0" smtClean="0"/>
          </a:p>
          <a:p>
            <a:r>
              <a:rPr lang="en-US" altLang="zh-CN" dirty="0" smtClean="0"/>
              <a:t>USUSP</a:t>
            </a:r>
            <a:r>
              <a:rPr lang="zh-CN" altLang="en-US" dirty="0" smtClean="0"/>
              <a:t>：作业被用户或用户策略挂起</a:t>
            </a:r>
            <a:endParaRPr lang="en-US" altLang="zh-CN" dirty="0" smtClean="0"/>
          </a:p>
          <a:p>
            <a:r>
              <a:rPr lang="en-US" altLang="zh-CN" dirty="0" smtClean="0"/>
              <a:t>RUN:</a:t>
            </a:r>
            <a:r>
              <a:rPr lang="zh-CN" altLang="en-US" dirty="0" smtClean="0"/>
              <a:t>作业运行中</a:t>
            </a:r>
            <a:endParaRPr lang="en-US" altLang="zh-CN" dirty="0" smtClean="0"/>
          </a:p>
          <a:p>
            <a:r>
              <a:rPr lang="en-US" altLang="zh-CN" dirty="0" smtClean="0"/>
              <a:t>DONE:</a:t>
            </a:r>
            <a:r>
              <a:rPr lang="zh-CN" altLang="en-US" dirty="0" smtClean="0"/>
              <a:t>作业正常结束</a:t>
            </a:r>
            <a:endParaRPr lang="en-US" altLang="zh-CN" dirty="0" smtClean="0"/>
          </a:p>
          <a:p>
            <a:r>
              <a:rPr lang="en-US" altLang="zh-CN" dirty="0" smtClean="0"/>
              <a:t>EXIT:</a:t>
            </a:r>
            <a:r>
              <a:rPr lang="zh-CN" altLang="en-US" dirty="0" smtClean="0"/>
              <a:t>作业非正常结束</a:t>
            </a:r>
            <a:endParaRPr lang="en-US" altLang="zh-CN" dirty="0" smtClean="0"/>
          </a:p>
          <a:p>
            <a:r>
              <a:rPr lang="en-US" altLang="zh-CN" dirty="0" smtClean="0"/>
              <a:t>UNKWN</a:t>
            </a:r>
            <a:r>
              <a:rPr lang="zh-CN" altLang="en-US" dirty="0" smtClean="0"/>
              <a:t>：作业状态丢失</a:t>
            </a:r>
            <a:endParaRPr lang="zh-CN" altLang="en-US" dirty="0"/>
          </a:p>
        </p:txBody>
      </p:sp>
      <p:sp>
        <p:nvSpPr>
          <p:cNvPr id="3" name="标题 2"/>
          <p:cNvSpPr>
            <a:spLocks noGrp="1"/>
          </p:cNvSpPr>
          <p:nvPr>
            <p:ph type="title"/>
          </p:nvPr>
        </p:nvSpPr>
        <p:spPr/>
        <p:txBody>
          <a:bodyPr/>
          <a:lstStyle/>
          <a:p>
            <a:r>
              <a:rPr lang="zh-CN" altLang="en-US" dirty="0" smtClean="0"/>
              <a:t>常见作业状态说明</a:t>
            </a:r>
            <a:endParaRPr lang="zh-CN" altLang="en-US" dirty="0"/>
          </a:p>
        </p:txBody>
      </p:sp>
      <p:sp>
        <p:nvSpPr>
          <p:cNvPr id="4" name="日期占位符 3"/>
          <p:cNvSpPr>
            <a:spLocks noGrp="1"/>
          </p:cNvSpPr>
          <p:nvPr>
            <p:ph type="dt" sz="half" idx="10"/>
          </p:nvPr>
        </p:nvSpPr>
        <p:spPr/>
        <p:txBody>
          <a:bodyPr/>
          <a:lstStyle/>
          <a:p>
            <a:pPr algn="l">
              <a:defRPr/>
            </a:pPr>
            <a:r>
              <a:rPr lang="en-US" altLang="zh-CN" smtClean="0"/>
              <a:t>© </a:t>
            </a:r>
            <a:r>
              <a:rPr lang="zh-CN" altLang="en-US" smtClean="0">
                <a:latin typeface="方正兰亭粗黑简体"/>
                <a:ea typeface="方正兰亭粗黑简体"/>
              </a:rPr>
              <a:t> </a:t>
            </a:r>
            <a:fld id="{758FB695-E7C2-4E66-9032-03B80AEA6353}" type="datetime6">
              <a:rPr lang="zh-CN" altLang="en-US" smtClean="0"/>
              <a:pPr algn="l">
                <a:defRPr/>
              </a:pPr>
              <a:t>2017年6月</a:t>
            </a:fld>
            <a:r>
              <a:rPr lang="zh-CN" altLang="en-US" smtClean="0"/>
              <a:t>  北京景行锐创软件有限公司  版权所有</a:t>
            </a:r>
            <a:endParaRPr lang="en-US" altLang="zh-CN" dirty="0"/>
          </a:p>
        </p:txBody>
      </p:sp>
    </p:spTree>
    <p:extLst>
      <p:ext uri="{BB962C8B-B14F-4D97-AF65-F5344CB8AC3E}">
        <p14:creationId xmlns:p14="http://schemas.microsoft.com/office/powerpoint/2010/main" val="2378497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smtClean="0"/>
              <a:t>查询作业命令：</a:t>
            </a:r>
            <a:r>
              <a:rPr lang="en-US" altLang="zh-CN" dirty="0" err="1" smtClean="0"/>
              <a:t>jjobs</a:t>
            </a:r>
            <a:endParaRPr lang="en-US" altLang="zh-CN" dirty="0"/>
          </a:p>
          <a:p>
            <a:r>
              <a:rPr lang="zh-CN" altLang="en-US" dirty="0" smtClean="0"/>
              <a:t>查询作业运行详细信息：</a:t>
            </a:r>
            <a:r>
              <a:rPr lang="en-US" altLang="zh-CN" dirty="0" err="1" smtClean="0"/>
              <a:t>jjobs</a:t>
            </a:r>
            <a:r>
              <a:rPr lang="en-US" altLang="zh-CN" dirty="0" smtClean="0"/>
              <a:t> –l </a:t>
            </a:r>
            <a:r>
              <a:rPr lang="zh-CN" altLang="en-US" dirty="0" smtClean="0"/>
              <a:t>作业号</a:t>
            </a:r>
            <a:endParaRPr lang="en-US" altLang="zh-CN" dirty="0" smtClean="0"/>
          </a:p>
          <a:p>
            <a:r>
              <a:rPr lang="en-US" altLang="zh-CN" sz="1000" dirty="0" err="1"/>
              <a:t>jjobs</a:t>
            </a:r>
            <a:r>
              <a:rPr lang="en-US" altLang="zh-CN" sz="1000" dirty="0"/>
              <a:t> -l </a:t>
            </a:r>
            <a:r>
              <a:rPr lang="en-US" altLang="zh-CN" sz="1000" dirty="0" err="1" smtClean="0"/>
              <a:t>xxxxx</a:t>
            </a:r>
            <a:endParaRPr lang="en-US" altLang="zh-CN" sz="1000" dirty="0"/>
          </a:p>
          <a:p>
            <a:endParaRPr lang="en-US" altLang="zh-CN" sz="1000" dirty="0"/>
          </a:p>
          <a:p>
            <a:r>
              <a:rPr lang="en-US" altLang="zh-CN" sz="1000" dirty="0"/>
              <a:t>Job </a:t>
            </a:r>
            <a:r>
              <a:rPr lang="en-US" altLang="zh-CN" sz="1000" dirty="0" smtClean="0"/>
              <a:t>&lt;</a:t>
            </a:r>
            <a:r>
              <a:rPr lang="en-US" altLang="zh-CN" sz="1000" dirty="0" err="1" smtClean="0"/>
              <a:t>xxxxx</a:t>
            </a:r>
            <a:r>
              <a:rPr lang="en-US" altLang="zh-CN" sz="1000" dirty="0" smtClean="0"/>
              <a:t>&gt;, </a:t>
            </a:r>
            <a:r>
              <a:rPr lang="en-US" altLang="zh-CN" sz="1000" dirty="0"/>
              <a:t>Job Name &lt;Gelbvieh_Tibetan.80.5060000&gt;, User </a:t>
            </a:r>
            <a:r>
              <a:rPr lang="en-US" altLang="zh-CN" sz="1000" dirty="0" smtClean="0"/>
              <a:t>&lt;</a:t>
            </a:r>
            <a:r>
              <a:rPr lang="en-US" altLang="zh-CN" sz="1000" dirty="0" err="1" smtClean="0"/>
              <a:t>yyyyyy</a:t>
            </a:r>
            <a:r>
              <a:rPr lang="en-US" altLang="zh-CN" sz="1000" dirty="0" smtClean="0"/>
              <a:t>&gt;, </a:t>
            </a:r>
            <a:r>
              <a:rPr lang="en-US" altLang="zh-CN" sz="1000" dirty="0" err="1"/>
              <a:t>Proje</a:t>
            </a:r>
            <a:endParaRPr lang="en-US" altLang="zh-CN" sz="1000" dirty="0"/>
          </a:p>
          <a:p>
            <a:r>
              <a:rPr lang="en-US" altLang="zh-CN" sz="1000" dirty="0"/>
              <a:t>                     </a:t>
            </a:r>
            <a:r>
              <a:rPr lang="en-US" altLang="zh-CN" sz="1000" dirty="0" err="1"/>
              <a:t>ct</a:t>
            </a:r>
            <a:r>
              <a:rPr lang="en-US" altLang="zh-CN" sz="1000" dirty="0"/>
              <a:t> &lt;default&gt;, Status &lt;RUN&gt;, Queue &lt;mem128queue&gt;, Command &lt;</a:t>
            </a:r>
          </a:p>
          <a:p>
            <a:r>
              <a:rPr lang="en-US" altLang="zh-CN" sz="1000" dirty="0"/>
              <a:t>                     ./Gelbvieh_Tibetan.80.5060000.sh&gt;</a:t>
            </a:r>
          </a:p>
          <a:p>
            <a:r>
              <a:rPr lang="en-US" altLang="zh-CN" sz="1000" dirty="0"/>
              <a:t>Tue May 16 09:17:32: Submitted from host &lt;node119&gt;, CWD &lt;$HOME/cattle/</a:t>
            </a:r>
            <a:r>
              <a:rPr lang="en-US" altLang="zh-CN" sz="1000" dirty="0" err="1"/>
              <a:t>introgres</a:t>
            </a:r>
            <a:endParaRPr lang="en-US" altLang="zh-CN" sz="1000" dirty="0"/>
          </a:p>
          <a:p>
            <a:r>
              <a:rPr lang="en-US" altLang="zh-CN" sz="1000" dirty="0"/>
              <a:t>                     </a:t>
            </a:r>
            <a:r>
              <a:rPr lang="en-US" altLang="zh-CN" sz="1000" dirty="0" err="1"/>
              <a:t>sion</a:t>
            </a:r>
            <a:r>
              <a:rPr lang="en-US" altLang="zh-CN" sz="1000" dirty="0"/>
              <a:t>/</a:t>
            </a:r>
            <a:r>
              <a:rPr lang="en-US" altLang="zh-CN" sz="1000" dirty="0" err="1"/>
              <a:t>Sstar</a:t>
            </a:r>
            <a:r>
              <a:rPr lang="en-US" altLang="zh-CN" sz="1000" dirty="0"/>
              <a:t>/</a:t>
            </a:r>
            <a:r>
              <a:rPr lang="en-US" altLang="zh-CN" sz="1000" dirty="0" err="1"/>
              <a:t>Gelbvieh_Tibetan</a:t>
            </a:r>
            <a:r>
              <a:rPr lang="en-US" altLang="zh-CN" sz="1000" dirty="0"/>
              <a:t>/</a:t>
            </a:r>
            <a:r>
              <a:rPr lang="en-US" altLang="zh-CN" sz="1000" dirty="0" err="1"/>
              <a:t>SimulationData</a:t>
            </a:r>
            <a:r>
              <a:rPr lang="en-US" altLang="zh-CN" sz="1000" dirty="0"/>
              <a:t>/simple/</a:t>
            </a:r>
            <a:r>
              <a:rPr lang="en-US" altLang="zh-CN" sz="1000" dirty="0" err="1"/>
              <a:t>with_bot</a:t>
            </a:r>
            <a:endParaRPr lang="en-US" altLang="zh-CN" sz="1000" dirty="0"/>
          </a:p>
          <a:p>
            <a:r>
              <a:rPr lang="en-US" altLang="zh-CN" sz="1000" dirty="0"/>
              <a:t>                     </a:t>
            </a:r>
            <a:r>
              <a:rPr lang="en-US" altLang="zh-CN" sz="1000" dirty="0" err="1"/>
              <a:t>tleneck</a:t>
            </a:r>
            <a:r>
              <a:rPr lang="en-US" altLang="zh-CN" sz="1000" dirty="0"/>
              <a:t>&gt;, Output File &lt;Gelbvieh_Tibetan.80.5060000.o&gt;, Err</a:t>
            </a:r>
          </a:p>
          <a:p>
            <a:r>
              <a:rPr lang="en-US" altLang="zh-CN" sz="1000" dirty="0"/>
              <a:t>                     or File &lt;Gelbvieh_Tibetan.80.5060000.e&gt;, 2 Processors </a:t>
            </a:r>
            <a:r>
              <a:rPr lang="en-US" altLang="zh-CN" sz="1000" dirty="0" err="1"/>
              <a:t>Requ</a:t>
            </a:r>
            <a:endParaRPr lang="en-US" altLang="zh-CN" sz="1000" dirty="0"/>
          </a:p>
          <a:p>
            <a:r>
              <a:rPr lang="en-US" altLang="zh-CN" sz="1000" dirty="0"/>
              <a:t>                     </a:t>
            </a:r>
            <a:r>
              <a:rPr lang="en-US" altLang="zh-CN" sz="1000" dirty="0" err="1"/>
              <a:t>ested</a:t>
            </a:r>
            <a:r>
              <a:rPr lang="en-US" altLang="zh-CN" sz="1000" dirty="0"/>
              <a:t>, Requested Resources &lt;span[hosts=1]&gt;;</a:t>
            </a:r>
          </a:p>
          <a:p>
            <a:r>
              <a:rPr lang="en-US" altLang="zh-CN" sz="1000" dirty="0" smtClean="0"/>
              <a:t>…</a:t>
            </a:r>
            <a:endParaRPr lang="en-US" altLang="zh-CN" sz="1000" dirty="0"/>
          </a:p>
          <a:p>
            <a:r>
              <a:rPr lang="en-US" altLang="zh-CN" sz="1000" dirty="0" smtClean="0"/>
              <a:t>Tue </a:t>
            </a:r>
            <a:r>
              <a:rPr lang="en-US" altLang="zh-CN" sz="1000" dirty="0"/>
              <a:t>May 16 09:17:32: Started on 2 Hosts/Processors &lt;2*node130&gt;, Execution Home </a:t>
            </a:r>
          </a:p>
          <a:p>
            <a:r>
              <a:rPr lang="en-US" altLang="zh-CN" sz="1000" dirty="0"/>
              <a:t>                     &lt;/</a:t>
            </a:r>
            <a:r>
              <a:rPr lang="en-US" altLang="zh-CN" sz="1000" dirty="0" smtClean="0"/>
              <a:t>stor9000/apps/users/NWSUAF/</a:t>
            </a:r>
            <a:r>
              <a:rPr lang="en-US" altLang="zh-CN" sz="1000" dirty="0" err="1" smtClean="0"/>
              <a:t>yyyyyy</a:t>
            </a:r>
            <a:r>
              <a:rPr lang="en-US" altLang="zh-CN" sz="1000" dirty="0" smtClean="0"/>
              <a:t>&gt;, </a:t>
            </a:r>
            <a:r>
              <a:rPr lang="en-US" altLang="zh-CN" sz="1000" dirty="0"/>
              <a:t>Execution CWD &lt;/</a:t>
            </a:r>
          </a:p>
          <a:p>
            <a:r>
              <a:rPr lang="en-US" altLang="zh-CN" sz="1000" dirty="0"/>
              <a:t>                     </a:t>
            </a:r>
            <a:r>
              <a:rPr lang="en-US" altLang="zh-CN" sz="1000" dirty="0" smtClean="0"/>
              <a:t>stor9000/apps/users/NWSUAF/</a:t>
            </a:r>
            <a:r>
              <a:rPr lang="en-US" altLang="zh-CN" sz="1000" dirty="0" err="1" smtClean="0"/>
              <a:t>yyyyyyy</a:t>
            </a:r>
            <a:r>
              <a:rPr lang="en-US" altLang="zh-CN" sz="1000" dirty="0" smtClean="0"/>
              <a:t>/cattle/introgression</a:t>
            </a:r>
            <a:endParaRPr lang="en-US" altLang="zh-CN" sz="1000" dirty="0"/>
          </a:p>
          <a:p>
            <a:r>
              <a:rPr lang="en-US" altLang="zh-CN" sz="1000" dirty="0"/>
              <a:t>                     /</a:t>
            </a:r>
            <a:r>
              <a:rPr lang="en-US" altLang="zh-CN" sz="1000" dirty="0" err="1"/>
              <a:t>Sstar</a:t>
            </a:r>
            <a:r>
              <a:rPr lang="en-US" altLang="zh-CN" sz="1000" dirty="0"/>
              <a:t>/</a:t>
            </a:r>
            <a:r>
              <a:rPr lang="en-US" altLang="zh-CN" sz="1000" dirty="0" err="1"/>
              <a:t>Gelbvieh_Tibetan</a:t>
            </a:r>
            <a:r>
              <a:rPr lang="en-US" altLang="zh-CN" sz="1000" dirty="0"/>
              <a:t>/</a:t>
            </a:r>
            <a:r>
              <a:rPr lang="en-US" altLang="zh-CN" sz="1000" dirty="0" err="1"/>
              <a:t>SimulationData</a:t>
            </a:r>
            <a:r>
              <a:rPr lang="en-US" altLang="zh-CN" sz="1000" dirty="0"/>
              <a:t>/simple/</a:t>
            </a:r>
            <a:r>
              <a:rPr lang="en-US" altLang="zh-CN" sz="1000" dirty="0" err="1"/>
              <a:t>with_bottlen</a:t>
            </a:r>
            <a:endParaRPr lang="en-US" altLang="zh-CN" sz="1000" dirty="0"/>
          </a:p>
          <a:p>
            <a:r>
              <a:rPr lang="en-US" altLang="zh-CN" sz="1000" dirty="0"/>
              <a:t>                     </a:t>
            </a:r>
            <a:r>
              <a:rPr lang="en-US" altLang="zh-CN" sz="1000" dirty="0" err="1"/>
              <a:t>eck</a:t>
            </a:r>
            <a:r>
              <a:rPr lang="en-US" altLang="zh-CN" sz="1000" dirty="0"/>
              <a:t>&gt;;</a:t>
            </a:r>
          </a:p>
          <a:p>
            <a:r>
              <a:rPr lang="en-US" altLang="zh-CN" sz="1000" dirty="0"/>
              <a:t>Thu Jun  8 11:58:53: Resource usage collected.</a:t>
            </a:r>
          </a:p>
          <a:p>
            <a:r>
              <a:rPr lang="en-US" altLang="zh-CN" sz="1000" dirty="0"/>
              <a:t>                     The CPU time used is 2206876 seconds.</a:t>
            </a:r>
          </a:p>
          <a:p>
            <a:r>
              <a:rPr lang="en-US" altLang="zh-CN" sz="1000" dirty="0"/>
              <a:t>                     MEM: 1920 Mbytes;  SWAP: 15047 Mbytes</a:t>
            </a:r>
          </a:p>
          <a:p>
            <a:r>
              <a:rPr lang="en-US" altLang="zh-CN" sz="1000" dirty="0"/>
              <a:t>                     PGID: 3269;  PIDs: 3269 3341 3344 3460 3461 3462 </a:t>
            </a:r>
          </a:p>
          <a:p>
            <a:r>
              <a:rPr lang="en-US" altLang="zh-CN" sz="1000" dirty="0" smtClean="0"/>
              <a:t>…</a:t>
            </a:r>
            <a:endParaRPr lang="en-US" altLang="zh-CN" sz="1000" dirty="0"/>
          </a:p>
        </p:txBody>
      </p:sp>
      <p:sp>
        <p:nvSpPr>
          <p:cNvPr id="3" name="标题 2"/>
          <p:cNvSpPr>
            <a:spLocks noGrp="1"/>
          </p:cNvSpPr>
          <p:nvPr>
            <p:ph type="title"/>
          </p:nvPr>
        </p:nvSpPr>
        <p:spPr/>
        <p:txBody>
          <a:bodyPr/>
          <a:lstStyle/>
          <a:p>
            <a:r>
              <a:rPr lang="zh-CN" altLang="en-US" dirty="0" smtClean="0"/>
              <a:t>作业信息查询</a:t>
            </a:r>
            <a:endParaRPr lang="zh-CN" altLang="en-US" dirty="0"/>
          </a:p>
        </p:txBody>
      </p:sp>
      <p:sp>
        <p:nvSpPr>
          <p:cNvPr id="4" name="日期占位符 3"/>
          <p:cNvSpPr>
            <a:spLocks noGrp="1"/>
          </p:cNvSpPr>
          <p:nvPr>
            <p:ph type="dt" sz="half" idx="10"/>
          </p:nvPr>
        </p:nvSpPr>
        <p:spPr/>
        <p:txBody>
          <a:bodyPr/>
          <a:lstStyle/>
          <a:p>
            <a:pPr algn="l">
              <a:defRPr/>
            </a:pPr>
            <a:r>
              <a:rPr lang="en-US" altLang="zh-CN" smtClean="0"/>
              <a:t>© </a:t>
            </a:r>
            <a:r>
              <a:rPr lang="zh-CN" altLang="en-US" smtClean="0">
                <a:latin typeface="方正兰亭粗黑简体"/>
                <a:ea typeface="方正兰亭粗黑简体"/>
              </a:rPr>
              <a:t> </a:t>
            </a:r>
            <a:fld id="{758FB695-E7C2-4E66-9032-03B80AEA6353}" type="datetime6">
              <a:rPr lang="zh-CN" altLang="en-US" smtClean="0"/>
              <a:pPr algn="l">
                <a:defRPr/>
              </a:pPr>
              <a:t>2017年6月</a:t>
            </a:fld>
            <a:r>
              <a:rPr lang="zh-CN" altLang="en-US" smtClean="0"/>
              <a:t>  北京景行锐创软件有限公司  版权所有</a:t>
            </a:r>
            <a:endParaRPr lang="en-US" altLang="zh-CN" dirty="0"/>
          </a:p>
        </p:txBody>
      </p:sp>
    </p:spTree>
    <p:extLst>
      <p:ext uri="{BB962C8B-B14F-4D97-AF65-F5344CB8AC3E}">
        <p14:creationId xmlns:p14="http://schemas.microsoft.com/office/powerpoint/2010/main" val="313091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smtClean="0"/>
              <a:t>查询等待作业</a:t>
            </a:r>
            <a:r>
              <a:rPr lang="zh-CN" altLang="en-US" dirty="0"/>
              <a:t>命令：</a:t>
            </a:r>
            <a:r>
              <a:rPr lang="en-US" altLang="zh-CN" dirty="0" err="1" smtClean="0"/>
              <a:t>jjobs</a:t>
            </a:r>
            <a:r>
              <a:rPr lang="en-US" altLang="zh-CN" dirty="0" smtClean="0"/>
              <a:t> –</a:t>
            </a:r>
            <a:r>
              <a:rPr lang="en-US" altLang="zh-CN" dirty="0" err="1" smtClean="0"/>
              <a:t>lp</a:t>
            </a:r>
            <a:r>
              <a:rPr lang="en-US" altLang="zh-CN" dirty="0" smtClean="0"/>
              <a:t> </a:t>
            </a:r>
            <a:r>
              <a:rPr lang="zh-CN" altLang="en-US" dirty="0" smtClean="0"/>
              <a:t>作业号</a:t>
            </a:r>
            <a:endParaRPr lang="en-US" altLang="zh-CN" dirty="0" smtClean="0"/>
          </a:p>
          <a:p>
            <a:r>
              <a:rPr lang="en-US" altLang="zh-CN" sz="1000" dirty="0" err="1"/>
              <a:t>jjobs</a:t>
            </a:r>
            <a:r>
              <a:rPr lang="en-US" altLang="zh-CN" sz="1000" dirty="0"/>
              <a:t> -</a:t>
            </a:r>
            <a:r>
              <a:rPr lang="en-US" altLang="zh-CN" sz="1000" dirty="0" err="1"/>
              <a:t>lp</a:t>
            </a:r>
            <a:r>
              <a:rPr lang="en-US" altLang="zh-CN" sz="1000" dirty="0"/>
              <a:t> </a:t>
            </a:r>
            <a:r>
              <a:rPr lang="en-US" altLang="zh-CN" sz="1000" dirty="0" err="1" smtClean="0"/>
              <a:t>xxxx</a:t>
            </a:r>
            <a:endParaRPr lang="en-US" altLang="zh-CN" sz="1000" dirty="0"/>
          </a:p>
          <a:p>
            <a:endParaRPr lang="en-US" altLang="zh-CN" sz="1000" dirty="0"/>
          </a:p>
          <a:p>
            <a:r>
              <a:rPr lang="en-US" altLang="zh-CN" sz="1000" dirty="0"/>
              <a:t>Job </a:t>
            </a:r>
            <a:r>
              <a:rPr lang="en-US" altLang="zh-CN" sz="1000" dirty="0" smtClean="0"/>
              <a:t>&lt;</a:t>
            </a:r>
            <a:r>
              <a:rPr lang="en-US" altLang="zh-CN" sz="1000" dirty="0" err="1" smtClean="0"/>
              <a:t>xxxxx</a:t>
            </a:r>
            <a:r>
              <a:rPr lang="en-US" altLang="zh-CN" sz="1000" dirty="0" smtClean="0"/>
              <a:t>&gt;, </a:t>
            </a:r>
            <a:r>
              <a:rPr lang="en-US" altLang="zh-CN" sz="1000" dirty="0"/>
              <a:t>User </a:t>
            </a:r>
            <a:r>
              <a:rPr lang="en-US" altLang="zh-CN" sz="1000" dirty="0" smtClean="0"/>
              <a:t>&lt;</a:t>
            </a:r>
            <a:r>
              <a:rPr lang="en-US" altLang="zh-CN" sz="1000" dirty="0" err="1" smtClean="0"/>
              <a:t>yyyyyy</a:t>
            </a:r>
            <a:r>
              <a:rPr lang="en-US" altLang="zh-CN" sz="1000" dirty="0" smtClean="0"/>
              <a:t>&gt;, </a:t>
            </a:r>
            <a:r>
              <a:rPr lang="en-US" altLang="zh-CN" sz="1000" dirty="0"/>
              <a:t>Project &lt;default&gt;, Status &lt;PEND&gt;, Queue &lt;para</a:t>
            </a:r>
          </a:p>
          <a:p>
            <a:r>
              <a:rPr lang="en-US" altLang="zh-CN" sz="1000" dirty="0"/>
              <a:t>                     queue&gt;, Command &lt;./work_00044.sh&gt;</a:t>
            </a:r>
          </a:p>
          <a:p>
            <a:r>
              <a:rPr lang="en-US" altLang="zh-CN" sz="1000" dirty="0"/>
              <a:t>Thu Jun  8 10:17:51: Submitted from host &lt;node119&gt;, CWD &lt;$HOME/annotation/DV/</a:t>
            </a:r>
            <a:r>
              <a:rPr lang="en-US" altLang="zh-CN" sz="1000" dirty="0" err="1"/>
              <a:t>ge</a:t>
            </a:r>
            <a:endParaRPr lang="en-US" altLang="zh-CN" sz="1000" dirty="0"/>
          </a:p>
          <a:p>
            <a:r>
              <a:rPr lang="en-US" altLang="zh-CN" sz="1000" dirty="0"/>
              <a:t>                     </a:t>
            </a:r>
            <a:r>
              <a:rPr lang="en-US" altLang="zh-CN" sz="1000" dirty="0" err="1"/>
              <a:t>ne_finding</a:t>
            </a:r>
            <a:r>
              <a:rPr lang="en-US" altLang="zh-CN" sz="1000" dirty="0"/>
              <a:t>/</a:t>
            </a:r>
            <a:r>
              <a:rPr lang="en-US" altLang="zh-CN" sz="1000" dirty="0" err="1"/>
              <a:t>Denovo</a:t>
            </a:r>
            <a:r>
              <a:rPr lang="en-US" altLang="zh-CN" sz="1000" dirty="0"/>
              <a:t>/Augustus/DV.k79.scaf.sspace.final.scaffo</a:t>
            </a:r>
          </a:p>
          <a:p>
            <a:r>
              <a:rPr lang="en-US" altLang="zh-CN" sz="1000" dirty="0"/>
              <a:t>                     lds.fasta.masked.ag.sh.12163.qsub&gt;, Output File &lt;</a:t>
            </a:r>
            <a:r>
              <a:rPr lang="en-US" altLang="zh-CN" sz="1000" dirty="0" smtClean="0"/>
              <a:t>output.txt</a:t>
            </a:r>
            <a:r>
              <a:rPr lang="en-US" altLang="zh-CN" sz="1000" dirty="0"/>
              <a:t>&gt;;</a:t>
            </a:r>
          </a:p>
          <a:p>
            <a:r>
              <a:rPr lang="en-US" altLang="zh-CN" sz="1000" dirty="0"/>
              <a:t> PENDING REASONS:</a:t>
            </a:r>
          </a:p>
          <a:p>
            <a:r>
              <a:rPr lang="en-US" altLang="zh-CN" sz="1000" dirty="0"/>
              <a:t> Job slot limit reached: node86, node87, node88, node89, node90, node91, node92</a:t>
            </a:r>
          </a:p>
          <a:p>
            <a:r>
              <a:rPr lang="en-US" altLang="zh-CN" sz="1000" dirty="0"/>
              <a:t>                     , node93, node94, node95, node96, node97, node98, node99, </a:t>
            </a:r>
          </a:p>
          <a:p>
            <a:r>
              <a:rPr lang="en-US" altLang="zh-CN" sz="1000" dirty="0"/>
              <a:t>                     node100, node101, node102, node103, node104, node105, node</a:t>
            </a:r>
          </a:p>
          <a:p>
            <a:r>
              <a:rPr lang="en-US" altLang="zh-CN" sz="1000" dirty="0"/>
              <a:t>                     46, node47, node48, node49, node113, node114, node115, nod</a:t>
            </a:r>
          </a:p>
          <a:p>
            <a:r>
              <a:rPr lang="en-US" altLang="zh-CN" sz="1000" dirty="0"/>
              <a:t>                     e116, node117, node118;</a:t>
            </a:r>
          </a:p>
          <a:p>
            <a:endParaRPr lang="en-US" altLang="zh-CN" sz="1000" dirty="0"/>
          </a:p>
          <a:p>
            <a:r>
              <a:rPr lang="en-US" altLang="zh-CN" sz="1000" dirty="0"/>
              <a:t> SCHEDULING PARAMETERS:</a:t>
            </a:r>
          </a:p>
          <a:p>
            <a:r>
              <a:rPr lang="en-US" altLang="zh-CN" sz="1000" dirty="0"/>
              <a:t>           r15s   r1m  r15m   </a:t>
            </a:r>
            <a:r>
              <a:rPr lang="en-US" altLang="zh-CN" sz="1000" dirty="0" err="1"/>
              <a:t>ut</a:t>
            </a:r>
            <a:r>
              <a:rPr lang="en-US" altLang="zh-CN" sz="1000" dirty="0"/>
              <a:t>      </a:t>
            </a:r>
            <a:r>
              <a:rPr lang="en-US" altLang="zh-CN" sz="1000" dirty="0" err="1"/>
              <a:t>pg</a:t>
            </a:r>
            <a:r>
              <a:rPr lang="en-US" altLang="zh-CN" sz="1000" dirty="0"/>
              <a:t>    </a:t>
            </a:r>
            <a:r>
              <a:rPr lang="en-US" altLang="zh-CN" sz="1000" dirty="0" err="1"/>
              <a:t>io</a:t>
            </a:r>
            <a:r>
              <a:rPr lang="en-US" altLang="zh-CN" sz="1000" dirty="0"/>
              <a:t>   </a:t>
            </a:r>
            <a:r>
              <a:rPr lang="en-US" altLang="zh-CN" sz="1000" dirty="0" err="1"/>
              <a:t>ls</a:t>
            </a:r>
            <a:r>
              <a:rPr lang="en-US" altLang="zh-CN" sz="1000" dirty="0"/>
              <a:t>    it    </a:t>
            </a:r>
            <a:r>
              <a:rPr lang="en-US" altLang="zh-CN" sz="1000" dirty="0" err="1"/>
              <a:t>tmp</a:t>
            </a:r>
            <a:r>
              <a:rPr lang="en-US" altLang="zh-CN" sz="1000" dirty="0"/>
              <a:t>    </a:t>
            </a:r>
            <a:r>
              <a:rPr lang="en-US" altLang="zh-CN" sz="1000" dirty="0" err="1"/>
              <a:t>swp</a:t>
            </a:r>
            <a:r>
              <a:rPr lang="en-US" altLang="zh-CN" sz="1000" dirty="0"/>
              <a:t>    </a:t>
            </a:r>
            <a:r>
              <a:rPr lang="en-US" altLang="zh-CN" sz="1000" dirty="0" err="1"/>
              <a:t>mem</a:t>
            </a:r>
            <a:endParaRPr lang="en-US" altLang="zh-CN" sz="1000" dirty="0"/>
          </a:p>
          <a:p>
            <a:r>
              <a:rPr lang="en-US" altLang="zh-CN" sz="1000" dirty="0"/>
              <a:t> </a:t>
            </a:r>
            <a:r>
              <a:rPr lang="en-US" altLang="zh-CN" sz="1000" dirty="0" err="1"/>
              <a:t>loadSched</a:t>
            </a:r>
            <a:r>
              <a:rPr lang="en-US" altLang="zh-CN" sz="1000" dirty="0"/>
              <a:t>   -     -     -     -       -     -    -     -     -      -      -  </a:t>
            </a:r>
          </a:p>
          <a:p>
            <a:r>
              <a:rPr lang="en-US" altLang="zh-CN" sz="1000" dirty="0"/>
              <a:t> </a:t>
            </a:r>
            <a:r>
              <a:rPr lang="en-US" altLang="zh-CN" sz="1000" dirty="0" err="1"/>
              <a:t>loadStop</a:t>
            </a:r>
            <a:r>
              <a:rPr lang="en-US" altLang="zh-CN" sz="1000" dirty="0"/>
              <a:t>    -     -     -     -       -     -    -     -     -      -      -  </a:t>
            </a:r>
          </a:p>
          <a:p>
            <a:endParaRPr lang="en-US" altLang="zh-CN" sz="1000" dirty="0"/>
          </a:p>
          <a:p>
            <a:r>
              <a:rPr lang="en-US" altLang="zh-CN" sz="1000" dirty="0"/>
              <a:t>          </a:t>
            </a:r>
            <a:r>
              <a:rPr lang="en-US" altLang="zh-CN" sz="1000" dirty="0" err="1"/>
              <a:t>cpuspeed</a:t>
            </a:r>
            <a:r>
              <a:rPr lang="en-US" altLang="zh-CN" sz="1000" dirty="0"/>
              <a:t> </a:t>
            </a:r>
          </a:p>
          <a:p>
            <a:r>
              <a:rPr lang="en-US" altLang="zh-CN" sz="1000" dirty="0"/>
              <a:t> </a:t>
            </a:r>
            <a:r>
              <a:rPr lang="en-US" altLang="zh-CN" sz="1000" dirty="0" err="1"/>
              <a:t>loadSched</a:t>
            </a:r>
            <a:r>
              <a:rPr lang="en-US" altLang="zh-CN" sz="1000" dirty="0"/>
              <a:t>      -  </a:t>
            </a:r>
          </a:p>
          <a:p>
            <a:r>
              <a:rPr lang="en-US" altLang="zh-CN" sz="1000" dirty="0"/>
              <a:t> </a:t>
            </a:r>
            <a:r>
              <a:rPr lang="en-US" altLang="zh-CN" sz="1000" dirty="0" err="1"/>
              <a:t>loadStop</a:t>
            </a:r>
            <a:r>
              <a:rPr lang="en-US" altLang="zh-CN" sz="1000" dirty="0"/>
              <a:t>       - </a:t>
            </a:r>
            <a:endParaRPr lang="en-US" altLang="zh-CN" sz="1000" dirty="0"/>
          </a:p>
        </p:txBody>
      </p:sp>
      <p:sp>
        <p:nvSpPr>
          <p:cNvPr id="3" name="标题 2"/>
          <p:cNvSpPr>
            <a:spLocks noGrp="1"/>
          </p:cNvSpPr>
          <p:nvPr>
            <p:ph type="title"/>
          </p:nvPr>
        </p:nvSpPr>
        <p:spPr/>
        <p:txBody>
          <a:bodyPr/>
          <a:lstStyle/>
          <a:p>
            <a:r>
              <a:rPr lang="zh-CN" altLang="en-US" dirty="0" smtClean="0"/>
              <a:t>作业等待原因查询</a:t>
            </a:r>
            <a:endParaRPr lang="zh-CN" altLang="en-US" dirty="0"/>
          </a:p>
        </p:txBody>
      </p:sp>
      <p:sp>
        <p:nvSpPr>
          <p:cNvPr id="4" name="日期占位符 3"/>
          <p:cNvSpPr>
            <a:spLocks noGrp="1"/>
          </p:cNvSpPr>
          <p:nvPr>
            <p:ph type="dt" sz="half" idx="10"/>
          </p:nvPr>
        </p:nvSpPr>
        <p:spPr/>
        <p:txBody>
          <a:bodyPr/>
          <a:lstStyle/>
          <a:p>
            <a:pPr algn="l">
              <a:defRPr/>
            </a:pPr>
            <a:r>
              <a:rPr lang="en-US" altLang="zh-CN" smtClean="0"/>
              <a:t>© </a:t>
            </a:r>
            <a:r>
              <a:rPr lang="zh-CN" altLang="en-US" smtClean="0">
                <a:latin typeface="方正兰亭粗黑简体"/>
                <a:ea typeface="方正兰亭粗黑简体"/>
              </a:rPr>
              <a:t> </a:t>
            </a:r>
            <a:fld id="{758FB695-E7C2-4E66-9032-03B80AEA6353}" type="datetime6">
              <a:rPr lang="zh-CN" altLang="en-US" smtClean="0"/>
              <a:pPr algn="l">
                <a:defRPr/>
              </a:pPr>
              <a:t>2017年6月</a:t>
            </a:fld>
            <a:r>
              <a:rPr lang="zh-CN" altLang="en-US" smtClean="0"/>
              <a:t>  北京景行锐创软件有限公司  版权所有</a:t>
            </a:r>
            <a:endParaRPr lang="en-US" altLang="zh-CN" dirty="0"/>
          </a:p>
        </p:txBody>
      </p:sp>
    </p:spTree>
    <p:extLst>
      <p:ext uri="{BB962C8B-B14F-4D97-AF65-F5344CB8AC3E}">
        <p14:creationId xmlns:p14="http://schemas.microsoft.com/office/powerpoint/2010/main" val="1960192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sz="2400" dirty="0" smtClean="0"/>
              <a:t>终止作业</a:t>
            </a:r>
            <a:r>
              <a:rPr lang="zh-CN" altLang="en-US" sz="2400" dirty="0"/>
              <a:t>命令</a:t>
            </a:r>
            <a:r>
              <a:rPr lang="zh-CN" altLang="en-US" sz="2400" dirty="0" smtClean="0"/>
              <a:t>：</a:t>
            </a:r>
            <a:r>
              <a:rPr lang="en-US" altLang="zh-CN" sz="2400" dirty="0"/>
              <a:t> </a:t>
            </a:r>
            <a:r>
              <a:rPr lang="en-US" altLang="zh-CN" sz="2400" dirty="0" err="1"/>
              <a:t>jctrl</a:t>
            </a:r>
            <a:r>
              <a:rPr lang="en-US" altLang="zh-CN" sz="2400" dirty="0"/>
              <a:t> </a:t>
            </a:r>
            <a:r>
              <a:rPr lang="en-US" altLang="zh-CN" sz="2400" dirty="0" smtClean="0"/>
              <a:t>kill </a:t>
            </a:r>
            <a:r>
              <a:rPr lang="zh-CN" altLang="en-US" sz="2400" dirty="0" smtClean="0"/>
              <a:t>作业号</a:t>
            </a:r>
            <a:endParaRPr lang="en-US" altLang="zh-CN" sz="2400" dirty="0" smtClean="0"/>
          </a:p>
          <a:p>
            <a:r>
              <a:rPr lang="zh-CN" altLang="en-US" sz="2400" dirty="0" smtClean="0"/>
              <a:t>历史作业命令：</a:t>
            </a:r>
            <a:r>
              <a:rPr lang="en-US" altLang="zh-CN" sz="2400" dirty="0" err="1" smtClean="0"/>
              <a:t>jhist</a:t>
            </a:r>
            <a:r>
              <a:rPr lang="en-US" altLang="zh-CN" sz="2400" dirty="0" smtClean="0"/>
              <a:t> </a:t>
            </a:r>
            <a:r>
              <a:rPr lang="zh-CN" altLang="en-US" sz="2400" dirty="0" smtClean="0"/>
              <a:t>或 </a:t>
            </a:r>
            <a:r>
              <a:rPr lang="en-US" altLang="zh-CN" sz="2400" dirty="0" err="1" smtClean="0"/>
              <a:t>jhist</a:t>
            </a:r>
            <a:r>
              <a:rPr lang="en-US" altLang="zh-CN" sz="2400" dirty="0" smtClean="0"/>
              <a:t> –l </a:t>
            </a:r>
            <a:r>
              <a:rPr lang="zh-CN" altLang="en-US" sz="2400" dirty="0" smtClean="0"/>
              <a:t>作业号</a:t>
            </a:r>
            <a:endParaRPr lang="en-US" altLang="zh-CN" sz="2400" dirty="0"/>
          </a:p>
          <a:p>
            <a:r>
              <a:rPr lang="en-US" altLang="zh-CN" sz="2400" dirty="0" smtClean="0"/>
              <a:t>PSUSP</a:t>
            </a:r>
            <a:r>
              <a:rPr lang="zh-CN" altLang="en-US" sz="2400" dirty="0" smtClean="0"/>
              <a:t>和</a:t>
            </a:r>
            <a:r>
              <a:rPr lang="en-US" altLang="zh-CN" sz="2400" dirty="0" smtClean="0"/>
              <a:t>USUSP</a:t>
            </a:r>
            <a:r>
              <a:rPr lang="zh-CN" altLang="en-US" sz="2400" dirty="0" smtClean="0"/>
              <a:t>状态作业恢复：</a:t>
            </a:r>
            <a:r>
              <a:rPr lang="en-US" altLang="zh-CN" sz="2400" dirty="0" err="1" smtClean="0"/>
              <a:t>jctrl</a:t>
            </a:r>
            <a:r>
              <a:rPr lang="en-US" altLang="zh-CN" sz="2400" dirty="0" smtClean="0"/>
              <a:t> resume </a:t>
            </a:r>
            <a:r>
              <a:rPr lang="zh-CN" altLang="en-US" sz="2400" dirty="0" smtClean="0"/>
              <a:t>作业号</a:t>
            </a:r>
            <a:endParaRPr lang="zh-CN" altLang="en-US" sz="2400" dirty="0"/>
          </a:p>
        </p:txBody>
      </p:sp>
      <p:sp>
        <p:nvSpPr>
          <p:cNvPr id="3" name="标题 2"/>
          <p:cNvSpPr>
            <a:spLocks noGrp="1"/>
          </p:cNvSpPr>
          <p:nvPr>
            <p:ph type="title"/>
          </p:nvPr>
        </p:nvSpPr>
        <p:spPr/>
        <p:txBody>
          <a:bodyPr/>
          <a:lstStyle/>
          <a:p>
            <a:r>
              <a:rPr lang="zh-CN" altLang="en-US" dirty="0" smtClean="0"/>
              <a:t>作业管理命令</a:t>
            </a:r>
            <a:endParaRPr lang="zh-CN" altLang="en-US" dirty="0"/>
          </a:p>
        </p:txBody>
      </p:sp>
      <p:sp>
        <p:nvSpPr>
          <p:cNvPr id="4" name="日期占位符 3"/>
          <p:cNvSpPr>
            <a:spLocks noGrp="1"/>
          </p:cNvSpPr>
          <p:nvPr>
            <p:ph type="dt" sz="half" idx="10"/>
          </p:nvPr>
        </p:nvSpPr>
        <p:spPr/>
        <p:txBody>
          <a:bodyPr/>
          <a:lstStyle/>
          <a:p>
            <a:pPr algn="l">
              <a:defRPr/>
            </a:pPr>
            <a:r>
              <a:rPr lang="en-US" altLang="zh-CN" smtClean="0"/>
              <a:t>© </a:t>
            </a:r>
            <a:r>
              <a:rPr lang="zh-CN" altLang="en-US" smtClean="0">
                <a:latin typeface="方正兰亭粗黑简体"/>
                <a:ea typeface="方正兰亭粗黑简体"/>
              </a:rPr>
              <a:t> </a:t>
            </a:r>
            <a:fld id="{758FB695-E7C2-4E66-9032-03B80AEA6353}" type="datetime6">
              <a:rPr lang="zh-CN" altLang="en-US" smtClean="0"/>
              <a:pPr algn="l">
                <a:defRPr/>
              </a:pPr>
              <a:t>2017年6月</a:t>
            </a:fld>
            <a:r>
              <a:rPr lang="zh-CN" altLang="en-US" smtClean="0"/>
              <a:t>  北京景行锐创软件有限公司  版权所有</a:t>
            </a:r>
            <a:endParaRPr lang="en-US" altLang="zh-CN" dirty="0"/>
          </a:p>
        </p:txBody>
      </p:sp>
    </p:spTree>
    <p:extLst>
      <p:ext uri="{BB962C8B-B14F-4D97-AF65-F5344CB8AC3E}">
        <p14:creationId xmlns:p14="http://schemas.microsoft.com/office/powerpoint/2010/main" val="1660529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marL="457200" indent="-457200">
              <a:buAutoNum type="arabicPeriod"/>
            </a:pPr>
            <a:r>
              <a:rPr lang="zh-CN" altLang="en-US" sz="2400" dirty="0" smtClean="0"/>
              <a:t>查询全节点状态：</a:t>
            </a:r>
            <a:r>
              <a:rPr lang="en-US" altLang="zh-CN" sz="2400" dirty="0" err="1" smtClean="0"/>
              <a:t>jhosts</a:t>
            </a:r>
            <a:endParaRPr lang="en-US" altLang="zh-CN" sz="2400" dirty="0" smtClean="0"/>
          </a:p>
          <a:p>
            <a:pPr marL="457200" indent="-457200">
              <a:buAutoNum type="arabicPeriod"/>
            </a:pPr>
            <a:r>
              <a:rPr lang="zh-CN" altLang="en-US" sz="2400" dirty="0" smtClean="0"/>
              <a:t>查询存储空间状态：</a:t>
            </a:r>
            <a:r>
              <a:rPr lang="en-US" altLang="zh-CN" sz="2400" dirty="0" err="1" smtClean="0"/>
              <a:t>df</a:t>
            </a:r>
            <a:r>
              <a:rPr lang="en-US" altLang="zh-CN" sz="2400" dirty="0" smtClean="0"/>
              <a:t> –h</a:t>
            </a:r>
          </a:p>
          <a:p>
            <a:pPr marL="457200" indent="-457200">
              <a:buAutoNum type="arabicPeriod"/>
            </a:pPr>
            <a:r>
              <a:rPr lang="zh-CN" altLang="en-US" sz="2400" dirty="0" smtClean="0"/>
              <a:t>需要</a:t>
            </a:r>
            <a:r>
              <a:rPr lang="en-US" altLang="zh-CN" sz="2400" dirty="0" err="1" smtClean="0"/>
              <a:t>mpi</a:t>
            </a:r>
            <a:r>
              <a:rPr lang="zh-CN" altLang="en-US" sz="2400" dirty="0" smtClean="0"/>
              <a:t>并行的作业，执行命令不要放到脚本中，如果命令格式和参数较复杂，用“”包裹命令提交</a:t>
            </a:r>
            <a:endParaRPr lang="en-US" altLang="zh-CN" sz="2400" dirty="0" smtClean="0"/>
          </a:p>
          <a:p>
            <a:pPr marL="457200" indent="-457200">
              <a:buAutoNum type="arabicPeriod"/>
            </a:pPr>
            <a:r>
              <a:rPr lang="zh-CN" altLang="en-US" sz="2400" dirty="0" smtClean="0"/>
              <a:t>如果提交的作业执行直接报错，首先检查命令是否具有可执行权限。可执行权限可以用命令：</a:t>
            </a:r>
            <a:r>
              <a:rPr lang="en-US" altLang="zh-CN" sz="2400" dirty="0" err="1" smtClean="0"/>
              <a:t>chmod</a:t>
            </a:r>
            <a:r>
              <a:rPr lang="en-US" altLang="zh-CN" sz="2400" dirty="0" smtClean="0"/>
              <a:t> 755 </a:t>
            </a:r>
            <a:r>
              <a:rPr lang="zh-CN" altLang="en-US" sz="2400" dirty="0" smtClean="0"/>
              <a:t>命令（或脚本）设置</a:t>
            </a:r>
            <a:endParaRPr lang="en-US" altLang="zh-CN" sz="2400" dirty="0" smtClean="0"/>
          </a:p>
          <a:p>
            <a:pPr marL="457200" indent="-457200">
              <a:buAutoNum type="arabicPeriod"/>
            </a:pPr>
            <a:r>
              <a:rPr lang="zh-CN" altLang="en-US" sz="2400" dirty="0" smtClean="0"/>
              <a:t>如果实时编译的程序需要在计算节点执行，请到</a:t>
            </a:r>
            <a:r>
              <a:rPr lang="en-US" altLang="zh-CN" sz="2400" dirty="0" smtClean="0"/>
              <a:t>node124</a:t>
            </a:r>
            <a:r>
              <a:rPr lang="zh-CN" altLang="en-US" sz="2400" dirty="0" smtClean="0"/>
              <a:t>上编译</a:t>
            </a:r>
            <a:endParaRPr lang="zh-CN" altLang="en-US" sz="2400" dirty="0"/>
          </a:p>
        </p:txBody>
      </p:sp>
      <p:sp>
        <p:nvSpPr>
          <p:cNvPr id="3" name="标题 2"/>
          <p:cNvSpPr>
            <a:spLocks noGrp="1"/>
          </p:cNvSpPr>
          <p:nvPr>
            <p:ph type="title"/>
          </p:nvPr>
        </p:nvSpPr>
        <p:spPr/>
        <p:txBody>
          <a:bodyPr/>
          <a:lstStyle/>
          <a:p>
            <a:r>
              <a:rPr lang="zh-CN" altLang="en-US" dirty="0" smtClean="0"/>
              <a:t>调度系统常用命令及常见问题解析</a:t>
            </a:r>
            <a:endParaRPr lang="zh-CN" altLang="en-US" dirty="0"/>
          </a:p>
        </p:txBody>
      </p:sp>
      <p:sp>
        <p:nvSpPr>
          <p:cNvPr id="4" name="日期占位符 3"/>
          <p:cNvSpPr>
            <a:spLocks noGrp="1"/>
          </p:cNvSpPr>
          <p:nvPr>
            <p:ph type="dt" sz="half" idx="10"/>
          </p:nvPr>
        </p:nvSpPr>
        <p:spPr/>
        <p:txBody>
          <a:bodyPr/>
          <a:lstStyle/>
          <a:p>
            <a:pPr algn="l">
              <a:defRPr/>
            </a:pPr>
            <a:r>
              <a:rPr lang="en-US" altLang="zh-CN" smtClean="0"/>
              <a:t>© </a:t>
            </a:r>
            <a:r>
              <a:rPr lang="zh-CN" altLang="en-US" smtClean="0">
                <a:latin typeface="方正兰亭粗黑简体"/>
                <a:ea typeface="方正兰亭粗黑简体"/>
              </a:rPr>
              <a:t> </a:t>
            </a:r>
            <a:fld id="{758FB695-E7C2-4E66-9032-03B80AEA6353}" type="datetime6">
              <a:rPr lang="zh-CN" altLang="en-US" smtClean="0"/>
              <a:pPr algn="l">
                <a:defRPr/>
              </a:pPr>
              <a:t>2017年6月</a:t>
            </a:fld>
            <a:r>
              <a:rPr lang="zh-CN" altLang="en-US" smtClean="0"/>
              <a:t>  北京景行锐创软件有限公司  版权所有</a:t>
            </a:r>
            <a:endParaRPr lang="en-US" altLang="zh-CN" dirty="0"/>
          </a:p>
        </p:txBody>
      </p:sp>
    </p:spTree>
    <p:extLst>
      <p:ext uri="{BB962C8B-B14F-4D97-AF65-F5344CB8AC3E}">
        <p14:creationId xmlns:p14="http://schemas.microsoft.com/office/powerpoint/2010/main" val="3441152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lgn="ctr"/>
            <a:endParaRPr lang="en-US" altLang="zh-CN" dirty="0" smtClean="0"/>
          </a:p>
          <a:p>
            <a:pPr algn="ctr"/>
            <a:endParaRPr lang="en-US" altLang="zh-CN" dirty="0"/>
          </a:p>
          <a:p>
            <a:pPr algn="ctr"/>
            <a:endParaRPr lang="en-US" altLang="zh-CN" dirty="0" smtClean="0"/>
          </a:p>
          <a:p>
            <a:pPr algn="ctr"/>
            <a:r>
              <a:rPr lang="zh-CN" altLang="en-US" sz="4400" dirty="0" smtClean="0"/>
              <a:t>问题</a:t>
            </a:r>
            <a:r>
              <a:rPr lang="zh-CN" altLang="en-US" sz="4400" dirty="0"/>
              <a:t>与解答</a:t>
            </a:r>
          </a:p>
        </p:txBody>
      </p:sp>
      <p:sp>
        <p:nvSpPr>
          <p:cNvPr id="3" name="标题 2"/>
          <p:cNvSpPr>
            <a:spLocks noGrp="1"/>
          </p:cNvSpPr>
          <p:nvPr>
            <p:ph type="title"/>
          </p:nvPr>
        </p:nvSpPr>
        <p:spPr/>
        <p:txBody>
          <a:bodyPr/>
          <a:lstStyle/>
          <a:p>
            <a:endParaRPr lang="zh-CN" altLang="en-US" dirty="0"/>
          </a:p>
        </p:txBody>
      </p:sp>
      <p:sp>
        <p:nvSpPr>
          <p:cNvPr id="4" name="日期占位符 3"/>
          <p:cNvSpPr>
            <a:spLocks noGrp="1"/>
          </p:cNvSpPr>
          <p:nvPr>
            <p:ph type="dt" sz="half" idx="10"/>
          </p:nvPr>
        </p:nvSpPr>
        <p:spPr/>
        <p:txBody>
          <a:bodyPr/>
          <a:lstStyle/>
          <a:p>
            <a:pPr algn="l">
              <a:defRPr/>
            </a:pPr>
            <a:r>
              <a:rPr lang="en-US" altLang="zh-CN" smtClean="0"/>
              <a:t>© </a:t>
            </a:r>
            <a:r>
              <a:rPr lang="zh-CN" altLang="en-US" smtClean="0">
                <a:latin typeface="方正兰亭粗黑简体"/>
                <a:ea typeface="方正兰亭粗黑简体"/>
              </a:rPr>
              <a:t> </a:t>
            </a:r>
            <a:fld id="{758FB695-E7C2-4E66-9032-03B80AEA6353}" type="datetime6">
              <a:rPr lang="zh-CN" altLang="en-US" smtClean="0"/>
              <a:pPr algn="l">
                <a:defRPr/>
              </a:pPr>
              <a:t>2017年6月</a:t>
            </a:fld>
            <a:r>
              <a:rPr lang="zh-CN" altLang="en-US" smtClean="0"/>
              <a:t>  北京景行锐创软件有限公司  版权所有</a:t>
            </a:r>
            <a:endParaRPr lang="en-US" altLang="zh-CN" dirty="0"/>
          </a:p>
        </p:txBody>
      </p:sp>
    </p:spTree>
    <p:extLst>
      <p:ext uri="{BB962C8B-B14F-4D97-AF65-F5344CB8AC3E}">
        <p14:creationId xmlns:p14="http://schemas.microsoft.com/office/powerpoint/2010/main" val="2446823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4217" y="5792541"/>
            <a:ext cx="184182" cy="276289"/>
          </a:xfrm>
          <a:prstGeom prst="rect">
            <a:avLst/>
          </a:prstGeom>
        </p:spPr>
        <p:txBody>
          <a:bodyPr wrap="none" lIns="91449" tIns="45725" rIns="91449" bIns="45725">
            <a:spAutoFit/>
          </a:bodyPr>
          <a:lstStyle/>
          <a:p>
            <a:pPr algn="ctr">
              <a:defRPr/>
            </a:pPr>
            <a:endParaRPr lang="zh-CN" altLang="en-US" sz="1200" b="1" spc="100" dirty="0">
              <a:solidFill>
                <a:schemeClr val="bg1"/>
              </a:solidFill>
              <a:latin typeface="微软雅黑" pitchFamily="34" charset="-122"/>
              <a:ea typeface="微软雅黑" pitchFamily="34" charset="-122"/>
            </a:endParaRPr>
          </a:p>
        </p:txBody>
      </p:sp>
      <p:sp>
        <p:nvSpPr>
          <p:cNvPr id="3" name="标题 2"/>
          <p:cNvSpPr>
            <a:spLocks noGrp="1"/>
          </p:cNvSpPr>
          <p:nvPr>
            <p:ph type="ctrTitle"/>
          </p:nvPr>
        </p:nvSpPr>
        <p:spPr>
          <a:xfrm>
            <a:off x="3276650" y="1917626"/>
            <a:ext cx="2762618" cy="1470365"/>
          </a:xfrm>
        </p:spPr>
        <p:txBody>
          <a:bodyPr/>
          <a:lstStyle/>
          <a:p>
            <a:r>
              <a:rPr lang="zh-CN" altLang="en-US" sz="6000" dirty="0" smtClean="0"/>
              <a:t>谢谢！</a:t>
            </a:r>
            <a:endParaRPr lang="zh-CN" altLang="en-US" sz="6000" dirty="0"/>
          </a:p>
        </p:txBody>
      </p:sp>
    </p:spTree>
    <p:extLst>
      <p:ext uri="{BB962C8B-B14F-4D97-AF65-F5344CB8AC3E}">
        <p14:creationId xmlns:p14="http://schemas.microsoft.com/office/powerpoint/2010/main" val="224359127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sz="2400" dirty="0" smtClean="0"/>
              <a:t>共有节点：</a:t>
            </a:r>
            <a:r>
              <a:rPr lang="en-US" altLang="zh-CN" sz="2400" dirty="0" smtClean="0"/>
              <a:t>127</a:t>
            </a:r>
          </a:p>
          <a:p>
            <a:r>
              <a:rPr lang="zh-CN" altLang="en-US" sz="2400" dirty="0" smtClean="0"/>
              <a:t>其中</a:t>
            </a:r>
            <a:endParaRPr lang="en-US" altLang="zh-CN" sz="2400" dirty="0" smtClean="0"/>
          </a:p>
          <a:p>
            <a:r>
              <a:rPr lang="zh-CN" altLang="en-US" sz="2400" dirty="0" smtClean="0"/>
              <a:t>管理节点：</a:t>
            </a:r>
            <a:r>
              <a:rPr lang="en-US" altLang="zh-CN" sz="2400" dirty="0" smtClean="0"/>
              <a:t>2</a:t>
            </a:r>
          </a:p>
          <a:p>
            <a:r>
              <a:rPr lang="zh-CN" altLang="en-US" sz="2400" dirty="0" smtClean="0"/>
              <a:t>编译节点：</a:t>
            </a:r>
            <a:r>
              <a:rPr lang="en-US" altLang="zh-CN" sz="2400" dirty="0" smtClean="0"/>
              <a:t>2(node119, node124)</a:t>
            </a:r>
          </a:p>
          <a:p>
            <a:r>
              <a:rPr lang="en-US" altLang="zh-CN" sz="2400" dirty="0" err="1" smtClean="0"/>
              <a:t>Smp</a:t>
            </a:r>
            <a:r>
              <a:rPr lang="zh-CN" altLang="en-US" sz="2400" dirty="0" smtClean="0"/>
              <a:t>大内存节点：</a:t>
            </a:r>
            <a:r>
              <a:rPr lang="en-US" altLang="zh-CN" sz="2400" dirty="0" smtClean="0"/>
              <a:t>2</a:t>
            </a:r>
            <a:r>
              <a:rPr lang="zh-CN" altLang="en-US" sz="2400" dirty="0" smtClean="0"/>
              <a:t>（</a:t>
            </a:r>
            <a:r>
              <a:rPr lang="en-US" altLang="zh-CN" sz="2400" dirty="0" smtClean="0"/>
              <a:t>node110,node111:56</a:t>
            </a:r>
            <a:r>
              <a:rPr lang="zh-CN" altLang="en-US" sz="2400" dirty="0" smtClean="0"/>
              <a:t>核，</a:t>
            </a:r>
            <a:r>
              <a:rPr lang="en-US" altLang="zh-CN" sz="2400" dirty="0" smtClean="0"/>
              <a:t>2T</a:t>
            </a:r>
            <a:r>
              <a:rPr lang="zh-CN" altLang="en-US" sz="2400" dirty="0" smtClean="0"/>
              <a:t>内存）</a:t>
            </a:r>
            <a:endParaRPr lang="en-US" altLang="zh-CN" sz="2400" dirty="0" smtClean="0"/>
          </a:p>
          <a:p>
            <a:r>
              <a:rPr lang="en-US" altLang="zh-CN" sz="2400" dirty="0" smtClean="0"/>
              <a:t>256G</a:t>
            </a:r>
            <a:r>
              <a:rPr lang="zh-CN" altLang="en-US" sz="2400" dirty="0" smtClean="0"/>
              <a:t>内存节点：</a:t>
            </a:r>
            <a:r>
              <a:rPr lang="en-US" altLang="zh-CN" sz="2400" dirty="0" smtClean="0"/>
              <a:t>8</a:t>
            </a:r>
            <a:r>
              <a:rPr lang="zh-CN" altLang="en-US" sz="2400" dirty="0" smtClean="0"/>
              <a:t>（</a:t>
            </a:r>
            <a:r>
              <a:rPr lang="en-US" altLang="zh-CN" sz="2400" dirty="0" smtClean="0"/>
              <a:t>node124~node131</a:t>
            </a:r>
            <a:r>
              <a:rPr lang="zh-CN" altLang="en-US" sz="2400" dirty="0" smtClean="0"/>
              <a:t>）</a:t>
            </a:r>
            <a:endParaRPr lang="en-US" altLang="zh-CN" sz="2400" dirty="0" smtClean="0"/>
          </a:p>
          <a:p>
            <a:r>
              <a:rPr lang="en-US" altLang="zh-CN" sz="2400" dirty="0" smtClean="0"/>
              <a:t>128G</a:t>
            </a:r>
            <a:r>
              <a:rPr lang="zh-CN" altLang="en-US" sz="2400" dirty="0" smtClean="0"/>
              <a:t>内存节点：</a:t>
            </a:r>
            <a:r>
              <a:rPr lang="en-US" altLang="zh-CN" sz="2400" dirty="0" smtClean="0"/>
              <a:t>44</a:t>
            </a:r>
            <a:r>
              <a:rPr lang="zh-CN" altLang="en-US" sz="2400" dirty="0" smtClean="0"/>
              <a:t>（</a:t>
            </a:r>
            <a:r>
              <a:rPr lang="en-US" altLang="zh-CN" sz="2400" dirty="0" smtClean="0"/>
              <a:t>node50~node119</a:t>
            </a:r>
            <a:r>
              <a:rPr lang="zh-CN" altLang="en-US" sz="2400" dirty="0" smtClean="0"/>
              <a:t>）</a:t>
            </a:r>
            <a:endParaRPr lang="en-US" altLang="zh-CN" sz="2400" dirty="0" smtClean="0"/>
          </a:p>
          <a:p>
            <a:r>
              <a:rPr lang="en-US" altLang="zh-CN" sz="2400" dirty="0" smtClean="0"/>
              <a:t>64G</a:t>
            </a:r>
            <a:r>
              <a:rPr lang="zh-CN" altLang="en-US" sz="2400" dirty="0" smtClean="0"/>
              <a:t>内存节点：</a:t>
            </a:r>
            <a:r>
              <a:rPr lang="en-US" altLang="zh-CN" sz="2400" dirty="0" smtClean="0"/>
              <a:t>71</a:t>
            </a:r>
            <a:r>
              <a:rPr lang="zh-CN" altLang="en-US" sz="2400" dirty="0" smtClean="0"/>
              <a:t>（</a:t>
            </a:r>
            <a:r>
              <a:rPr lang="en-US" altLang="zh-CN" sz="2400" dirty="0" smtClean="0"/>
              <a:t>node1~node49, node86~node120</a:t>
            </a:r>
            <a:r>
              <a:rPr lang="zh-CN" altLang="en-US" sz="2400" dirty="0" smtClean="0"/>
              <a:t>）</a:t>
            </a:r>
            <a:endParaRPr lang="en-US" altLang="zh-CN" sz="2400" dirty="0" smtClean="0"/>
          </a:p>
          <a:p>
            <a:r>
              <a:rPr lang="en-US" altLang="zh-CN" sz="2400" dirty="0" smtClean="0"/>
              <a:t>GPU</a:t>
            </a:r>
            <a:r>
              <a:rPr lang="zh-CN" altLang="en-US" sz="2400" dirty="0" smtClean="0"/>
              <a:t>计算节点：</a:t>
            </a:r>
            <a:r>
              <a:rPr lang="en-US" altLang="zh-CN" sz="2400" dirty="0" smtClean="0"/>
              <a:t>1</a:t>
            </a:r>
            <a:r>
              <a:rPr lang="zh-CN" altLang="en-US" sz="2400" dirty="0" smtClean="0"/>
              <a:t>（</a:t>
            </a:r>
            <a:r>
              <a:rPr lang="en-US" altLang="zh-CN" sz="2400" dirty="0" smtClean="0"/>
              <a:t>node109:K80 GPU</a:t>
            </a:r>
            <a:r>
              <a:rPr lang="zh-CN" altLang="en-US" sz="2400" dirty="0" smtClean="0"/>
              <a:t>卡*</a:t>
            </a:r>
            <a:r>
              <a:rPr lang="en-US" altLang="zh-CN" sz="2400" dirty="0" smtClean="0"/>
              <a:t>1</a:t>
            </a:r>
            <a:r>
              <a:rPr lang="zh-CN" altLang="en-US" sz="2400" dirty="0" smtClean="0"/>
              <a:t>）</a:t>
            </a:r>
            <a:endParaRPr lang="en-US" altLang="zh-CN" sz="2400" dirty="0" smtClean="0"/>
          </a:p>
          <a:p>
            <a:endParaRPr lang="zh-CN" altLang="en-US" dirty="0"/>
          </a:p>
        </p:txBody>
      </p:sp>
      <p:sp>
        <p:nvSpPr>
          <p:cNvPr id="3" name="标题 2"/>
          <p:cNvSpPr>
            <a:spLocks noGrp="1"/>
          </p:cNvSpPr>
          <p:nvPr>
            <p:ph type="title"/>
          </p:nvPr>
        </p:nvSpPr>
        <p:spPr/>
        <p:txBody>
          <a:bodyPr/>
          <a:lstStyle/>
          <a:p>
            <a:r>
              <a:rPr lang="zh-CN" altLang="en-US" dirty="0" smtClean="0"/>
              <a:t>超算系统现状</a:t>
            </a:r>
            <a:endParaRPr lang="zh-CN" altLang="en-US" dirty="0"/>
          </a:p>
        </p:txBody>
      </p:sp>
      <p:sp>
        <p:nvSpPr>
          <p:cNvPr id="4" name="日期占位符 3"/>
          <p:cNvSpPr>
            <a:spLocks noGrp="1"/>
          </p:cNvSpPr>
          <p:nvPr>
            <p:ph type="dt" sz="half" idx="10"/>
          </p:nvPr>
        </p:nvSpPr>
        <p:spPr/>
        <p:txBody>
          <a:bodyPr/>
          <a:lstStyle/>
          <a:p>
            <a:pPr algn="l">
              <a:defRPr/>
            </a:pPr>
            <a:r>
              <a:rPr lang="en-US" altLang="zh-CN" dirty="0" smtClean="0"/>
              <a:t>© </a:t>
            </a:r>
            <a:r>
              <a:rPr lang="zh-CN" altLang="en-US" dirty="0" smtClean="0">
                <a:latin typeface="方正兰亭粗黑简体"/>
                <a:ea typeface="方正兰亭粗黑简体"/>
              </a:rPr>
              <a:t> </a:t>
            </a:r>
            <a:fld id="{758FB695-E7C2-4E66-9032-03B80AEA6353}" type="datetime6">
              <a:rPr lang="zh-CN" altLang="en-US" smtClean="0"/>
              <a:pPr algn="l">
                <a:defRPr/>
              </a:pPr>
              <a:t>2017年6月</a:t>
            </a:fld>
            <a:r>
              <a:rPr lang="zh-CN" altLang="en-US" dirty="0" smtClean="0"/>
              <a:t>  北京景行锐创软件有限公司  版权所有</a:t>
            </a:r>
            <a:endParaRPr lang="en-US" altLang="zh-C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sz="2400" dirty="0" smtClean="0"/>
              <a:t>在超算运行环境中，队列与计算资源是对应关系</a:t>
            </a:r>
            <a:endParaRPr lang="en-US" altLang="zh-CN" sz="2400" dirty="0" smtClean="0"/>
          </a:p>
          <a:p>
            <a:r>
              <a:rPr lang="zh-CN" altLang="en-US" sz="2400" dirty="0" smtClean="0"/>
              <a:t>在当前的超算环境中，部分节点作为特点课题的包机使用，除此以外，开放的常用公共队列与公共资源主要有：</a:t>
            </a:r>
            <a:endParaRPr lang="en-US" altLang="zh-CN" sz="2400" dirty="0" smtClean="0"/>
          </a:p>
          <a:p>
            <a:r>
              <a:rPr lang="en-US" altLang="zh-CN" sz="2000" dirty="0" err="1" smtClean="0">
                <a:solidFill>
                  <a:schemeClr val="tx2">
                    <a:lumMod val="60000"/>
                    <a:lumOff val="40000"/>
                  </a:schemeClr>
                </a:solidFill>
              </a:rPr>
              <a:t>Normal</a:t>
            </a:r>
            <a:r>
              <a:rPr lang="en-US" altLang="zh-CN" sz="2000" dirty="0" err="1" smtClean="0"/>
              <a:t>:nodegroup</a:t>
            </a:r>
            <a:r>
              <a:rPr lang="en-US" altLang="zh-CN" sz="2000" dirty="0" smtClean="0"/>
              <a:t>(node86~node105,node46~node49)(</a:t>
            </a:r>
            <a:r>
              <a:rPr lang="zh-CN" altLang="en-US" sz="2000" dirty="0" smtClean="0"/>
              <a:t>特点：内存</a:t>
            </a:r>
            <a:r>
              <a:rPr lang="en-US" altLang="zh-CN" sz="2000" dirty="0" smtClean="0"/>
              <a:t>64G</a:t>
            </a:r>
            <a:r>
              <a:rPr lang="zh-CN" altLang="en-US" sz="2000" dirty="0" smtClean="0"/>
              <a:t>内的作业</a:t>
            </a:r>
            <a:r>
              <a:rPr lang="en-US" altLang="zh-CN" sz="2000" dirty="0" smtClean="0"/>
              <a:t>)</a:t>
            </a:r>
          </a:p>
          <a:p>
            <a:r>
              <a:rPr lang="en-US" altLang="zh-CN" sz="2000" dirty="0" err="1" smtClean="0">
                <a:solidFill>
                  <a:schemeClr val="tx2">
                    <a:lumMod val="60000"/>
                    <a:lumOff val="40000"/>
                  </a:schemeClr>
                </a:solidFill>
              </a:rPr>
              <a:t>Short</a:t>
            </a:r>
            <a:r>
              <a:rPr lang="en-US" altLang="zh-CN" sz="2000" dirty="0" err="1" smtClean="0"/>
              <a:t>:</a:t>
            </a:r>
            <a:r>
              <a:rPr lang="en-US" altLang="zh-CN" sz="2000" dirty="0" err="1"/>
              <a:t>nodegroup</a:t>
            </a:r>
            <a:r>
              <a:rPr lang="en-US" altLang="zh-CN" sz="2000" dirty="0"/>
              <a:t>(node86~node105,node46~node49)(</a:t>
            </a:r>
            <a:r>
              <a:rPr lang="zh-CN" altLang="en-US" sz="2000" dirty="0"/>
              <a:t>特点</a:t>
            </a:r>
            <a:r>
              <a:rPr lang="zh-CN" altLang="en-US" sz="2000" dirty="0" smtClean="0"/>
              <a:t>：快速调度，执行时间限制在</a:t>
            </a:r>
            <a:r>
              <a:rPr lang="en-US" altLang="zh-CN" sz="2000" dirty="0" smtClean="0"/>
              <a:t>15</a:t>
            </a:r>
            <a:r>
              <a:rPr lang="zh-CN" altLang="en-US" sz="2000" dirty="0" smtClean="0"/>
              <a:t>分钟</a:t>
            </a:r>
            <a:r>
              <a:rPr lang="en-US" altLang="zh-CN" sz="2000" dirty="0" smtClean="0"/>
              <a:t>)</a:t>
            </a:r>
          </a:p>
          <a:p>
            <a:r>
              <a:rPr lang="en-US" altLang="zh-CN" sz="2000" dirty="0" err="1" smtClean="0">
                <a:solidFill>
                  <a:schemeClr val="tx2">
                    <a:lumMod val="60000"/>
                    <a:lumOff val="40000"/>
                  </a:schemeClr>
                </a:solidFill>
              </a:rPr>
              <a:t>Commonpara</a:t>
            </a:r>
            <a:r>
              <a:rPr lang="zh-CN" altLang="en-US" sz="2000" dirty="0" smtClean="0"/>
              <a:t>：</a:t>
            </a:r>
            <a:r>
              <a:rPr lang="en-US" altLang="zh-CN" sz="2000" dirty="0" err="1" smtClean="0"/>
              <a:t>nodegroup</a:t>
            </a:r>
            <a:r>
              <a:rPr lang="en-US" altLang="zh-CN" sz="2000" dirty="0" smtClean="0"/>
              <a:t>(node86~node105,node46~node49</a:t>
            </a:r>
            <a:r>
              <a:rPr lang="en-US" altLang="zh-CN" sz="2000" dirty="0"/>
              <a:t>)(</a:t>
            </a:r>
            <a:r>
              <a:rPr lang="zh-CN" altLang="en-US" sz="2000" dirty="0"/>
              <a:t>特点</a:t>
            </a:r>
            <a:r>
              <a:rPr lang="zh-CN" altLang="en-US" sz="2000" dirty="0" smtClean="0"/>
              <a:t>：加载</a:t>
            </a:r>
            <a:r>
              <a:rPr lang="en-US" altLang="zh-CN" sz="2000" dirty="0" smtClean="0"/>
              <a:t>Intel MPI</a:t>
            </a:r>
            <a:r>
              <a:rPr lang="zh-CN" altLang="en-US" sz="2000" dirty="0" smtClean="0"/>
              <a:t>环境，可以在命令中处理</a:t>
            </a:r>
            <a:r>
              <a:rPr lang="en-US" altLang="zh-CN" sz="2000" dirty="0" err="1" smtClean="0"/>
              <a:t>mpi</a:t>
            </a:r>
            <a:r>
              <a:rPr lang="zh-CN" altLang="en-US" sz="2000" dirty="0" smtClean="0"/>
              <a:t>并行逻辑</a:t>
            </a:r>
            <a:r>
              <a:rPr lang="en-US" altLang="zh-CN" sz="2000" dirty="0" smtClean="0"/>
              <a:t>)</a:t>
            </a:r>
            <a:endParaRPr lang="en-US" altLang="zh-CN" sz="2000" dirty="0"/>
          </a:p>
          <a:p>
            <a:r>
              <a:rPr lang="en-US" altLang="zh-CN" sz="2000" dirty="0" err="1" smtClean="0">
                <a:solidFill>
                  <a:schemeClr val="tx2">
                    <a:lumMod val="60000"/>
                    <a:lumOff val="40000"/>
                  </a:schemeClr>
                </a:solidFill>
              </a:rPr>
              <a:t>Matlab</a:t>
            </a:r>
            <a:r>
              <a:rPr lang="zh-CN" altLang="en-US" sz="2000" dirty="0" smtClean="0"/>
              <a:t>：</a:t>
            </a:r>
            <a:r>
              <a:rPr lang="en-US" altLang="zh-CN" sz="2000" dirty="0" err="1"/>
              <a:t>nodegroup</a:t>
            </a:r>
            <a:r>
              <a:rPr lang="en-US" altLang="zh-CN" sz="2000" dirty="0"/>
              <a:t>(node86~node105,node46~node49)(</a:t>
            </a:r>
            <a:r>
              <a:rPr lang="zh-CN" altLang="en-US" sz="2000" dirty="0"/>
              <a:t>特点</a:t>
            </a:r>
            <a:r>
              <a:rPr lang="zh-CN" altLang="en-US" sz="2000" dirty="0" smtClean="0"/>
              <a:t>：</a:t>
            </a:r>
            <a:r>
              <a:rPr lang="en-US" altLang="zh-CN" sz="2000" dirty="0" smtClean="0"/>
              <a:t>matlab2014</a:t>
            </a:r>
            <a:r>
              <a:rPr lang="zh-CN" altLang="en-US" sz="2000" dirty="0" smtClean="0"/>
              <a:t>算例</a:t>
            </a:r>
            <a:r>
              <a:rPr lang="en-US" altLang="zh-CN" sz="2000" dirty="0" smtClean="0"/>
              <a:t>)</a:t>
            </a:r>
            <a:endParaRPr lang="en-US" altLang="zh-CN" sz="2000" dirty="0"/>
          </a:p>
          <a:p>
            <a:r>
              <a:rPr lang="en-US" altLang="zh-CN" sz="2000" dirty="0" smtClean="0">
                <a:solidFill>
                  <a:schemeClr val="tx2">
                    <a:lumMod val="60000"/>
                    <a:lumOff val="40000"/>
                  </a:schemeClr>
                </a:solidFill>
              </a:rPr>
              <a:t>Adina:</a:t>
            </a:r>
            <a:r>
              <a:rPr lang="en-US" altLang="zh-CN" sz="2000" dirty="0"/>
              <a:t> </a:t>
            </a:r>
            <a:r>
              <a:rPr lang="en-US" altLang="zh-CN" sz="2000" dirty="0" err="1"/>
              <a:t>nodegroup</a:t>
            </a:r>
            <a:r>
              <a:rPr lang="en-US" altLang="zh-CN" sz="2000" dirty="0"/>
              <a:t>(node86~node105,node46~node49)(</a:t>
            </a:r>
            <a:r>
              <a:rPr lang="zh-CN" altLang="en-US" sz="2000" dirty="0"/>
              <a:t>特点</a:t>
            </a:r>
            <a:r>
              <a:rPr lang="zh-CN" altLang="en-US" sz="2000" dirty="0" smtClean="0"/>
              <a:t>：</a:t>
            </a:r>
            <a:r>
              <a:rPr lang="en-US" altLang="zh-CN" sz="2000" dirty="0" smtClean="0"/>
              <a:t>adina91</a:t>
            </a:r>
            <a:r>
              <a:rPr lang="zh-CN" altLang="en-US" sz="2000" dirty="0" smtClean="0"/>
              <a:t>算</a:t>
            </a:r>
            <a:r>
              <a:rPr lang="zh-CN" altLang="en-US" sz="2000" dirty="0"/>
              <a:t>例</a:t>
            </a:r>
            <a:r>
              <a:rPr lang="en-US" altLang="zh-CN" sz="2000" dirty="0"/>
              <a:t>)</a:t>
            </a:r>
            <a:endParaRPr lang="en-US" altLang="zh-CN" sz="2000" dirty="0">
              <a:solidFill>
                <a:schemeClr val="tx2">
                  <a:lumMod val="60000"/>
                  <a:lumOff val="40000"/>
                </a:schemeClr>
              </a:solidFill>
            </a:endParaRPr>
          </a:p>
          <a:p>
            <a:r>
              <a:rPr lang="en-US" altLang="zh-CN" sz="2000" dirty="0" err="1">
                <a:solidFill>
                  <a:schemeClr val="tx2">
                    <a:lumMod val="60000"/>
                    <a:lumOff val="40000"/>
                  </a:schemeClr>
                </a:solidFill>
              </a:rPr>
              <a:t>Nodequeue</a:t>
            </a:r>
            <a:r>
              <a:rPr lang="en-US" altLang="zh-CN" sz="2000" dirty="0" err="1" smtClean="0"/>
              <a:t>:nodegroup</a:t>
            </a:r>
            <a:r>
              <a:rPr lang="en-US" altLang="zh-CN" sz="2000" dirty="0" smtClean="0"/>
              <a:t>(node86~node105,node46~node49</a:t>
            </a:r>
            <a:r>
              <a:rPr lang="en-US" altLang="zh-CN" sz="2000" dirty="0"/>
              <a:t>)(</a:t>
            </a:r>
            <a:r>
              <a:rPr lang="zh-CN" altLang="en-US" sz="2000" dirty="0"/>
              <a:t>特点</a:t>
            </a:r>
            <a:r>
              <a:rPr lang="zh-CN" altLang="en-US" sz="2000" dirty="0" smtClean="0"/>
              <a:t>：目前等同于</a:t>
            </a:r>
            <a:r>
              <a:rPr lang="en-US" altLang="zh-CN" sz="2000" dirty="0" smtClean="0"/>
              <a:t>normal)</a:t>
            </a:r>
            <a:endParaRPr lang="en-US" altLang="zh-CN" sz="2000" dirty="0">
              <a:solidFill>
                <a:schemeClr val="tx2">
                  <a:lumMod val="60000"/>
                  <a:lumOff val="40000"/>
                </a:schemeClr>
              </a:solidFill>
            </a:endParaRPr>
          </a:p>
          <a:p>
            <a:endParaRPr lang="zh-CN" altLang="en-US" sz="2000" dirty="0"/>
          </a:p>
        </p:txBody>
      </p:sp>
      <p:sp>
        <p:nvSpPr>
          <p:cNvPr id="3" name="标题 2"/>
          <p:cNvSpPr>
            <a:spLocks noGrp="1"/>
          </p:cNvSpPr>
          <p:nvPr>
            <p:ph type="title"/>
          </p:nvPr>
        </p:nvSpPr>
        <p:spPr/>
        <p:txBody>
          <a:bodyPr/>
          <a:lstStyle/>
          <a:p>
            <a:r>
              <a:rPr lang="zh-CN" altLang="en-US" dirty="0" smtClean="0"/>
              <a:t>常用队列与节点关系（一）</a:t>
            </a:r>
            <a:endParaRPr lang="zh-CN" altLang="en-US" dirty="0"/>
          </a:p>
        </p:txBody>
      </p:sp>
      <p:sp>
        <p:nvSpPr>
          <p:cNvPr id="4" name="日期占位符 3"/>
          <p:cNvSpPr>
            <a:spLocks noGrp="1"/>
          </p:cNvSpPr>
          <p:nvPr>
            <p:ph type="dt" sz="half" idx="10"/>
          </p:nvPr>
        </p:nvSpPr>
        <p:spPr/>
        <p:txBody>
          <a:bodyPr/>
          <a:lstStyle/>
          <a:p>
            <a:pPr algn="l">
              <a:defRPr/>
            </a:pPr>
            <a:r>
              <a:rPr lang="en-US" altLang="zh-CN" smtClean="0"/>
              <a:t>© </a:t>
            </a:r>
            <a:r>
              <a:rPr lang="zh-CN" altLang="en-US" smtClean="0">
                <a:latin typeface="方正兰亭粗黑简体"/>
                <a:ea typeface="方正兰亭粗黑简体"/>
              </a:rPr>
              <a:t> </a:t>
            </a:r>
            <a:fld id="{758FB695-E7C2-4E66-9032-03B80AEA6353}" type="datetime6">
              <a:rPr lang="zh-CN" altLang="en-US" smtClean="0"/>
              <a:pPr algn="l">
                <a:defRPr/>
              </a:pPr>
              <a:t>2017年6月</a:t>
            </a:fld>
            <a:r>
              <a:rPr lang="zh-CN" altLang="en-US" smtClean="0"/>
              <a:t>  北京景行锐创软件有限公司  版权所有</a:t>
            </a:r>
            <a:endParaRPr lang="en-US" altLang="zh-CN" dirty="0"/>
          </a:p>
        </p:txBody>
      </p:sp>
    </p:spTree>
    <p:extLst>
      <p:ext uri="{BB962C8B-B14F-4D97-AF65-F5344CB8AC3E}">
        <p14:creationId xmlns:p14="http://schemas.microsoft.com/office/powerpoint/2010/main" val="2557976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sz="2000" dirty="0" err="1" smtClean="0">
                <a:solidFill>
                  <a:schemeClr val="tx2">
                    <a:lumMod val="60000"/>
                    <a:lumOff val="40000"/>
                  </a:schemeClr>
                </a:solidFill>
              </a:rPr>
              <a:t>small</a:t>
            </a:r>
            <a:r>
              <a:rPr lang="en-US" altLang="zh-CN" sz="2000" dirty="0" err="1" smtClean="0"/>
              <a:t>:small</a:t>
            </a:r>
            <a:r>
              <a:rPr lang="en-US" altLang="zh-CN" sz="2000" dirty="0" smtClean="0"/>
              <a:t>(node106)(</a:t>
            </a:r>
            <a:r>
              <a:rPr lang="zh-CN" altLang="en-US" sz="2000" dirty="0"/>
              <a:t>特点</a:t>
            </a:r>
            <a:r>
              <a:rPr lang="zh-CN" altLang="en-US" sz="2000" dirty="0" smtClean="0"/>
              <a:t>：执行时间限制在</a:t>
            </a:r>
            <a:r>
              <a:rPr lang="en-US" altLang="zh-CN" sz="2000" dirty="0" smtClean="0"/>
              <a:t>2</a:t>
            </a:r>
            <a:r>
              <a:rPr lang="zh-CN" altLang="en-US" sz="2000" dirty="0" smtClean="0"/>
              <a:t>个小时</a:t>
            </a:r>
            <a:r>
              <a:rPr lang="en-US" altLang="zh-CN" sz="2000" dirty="0" smtClean="0"/>
              <a:t>)</a:t>
            </a:r>
          </a:p>
          <a:p>
            <a:r>
              <a:rPr lang="en-US" altLang="zh-CN" sz="2000" dirty="0" err="1" smtClean="0">
                <a:solidFill>
                  <a:schemeClr val="tx2">
                    <a:lumMod val="60000"/>
                    <a:lumOff val="40000"/>
                  </a:schemeClr>
                </a:solidFill>
              </a:rPr>
              <a:t>smpqueue</a:t>
            </a:r>
            <a:r>
              <a:rPr lang="en-US" altLang="zh-CN" sz="2000" dirty="0" err="1" smtClean="0"/>
              <a:t>:smpgroup</a:t>
            </a:r>
            <a:r>
              <a:rPr lang="en-US" altLang="zh-CN" sz="2000" dirty="0" smtClean="0"/>
              <a:t>(node110,node111)(</a:t>
            </a:r>
            <a:r>
              <a:rPr lang="zh-CN" altLang="en-US" sz="2000" dirty="0"/>
              <a:t>特点</a:t>
            </a:r>
            <a:r>
              <a:rPr lang="zh-CN" altLang="en-US" sz="2000" dirty="0" smtClean="0"/>
              <a:t>：超过</a:t>
            </a:r>
            <a:r>
              <a:rPr lang="en-US" altLang="zh-CN" sz="2000" dirty="0" smtClean="0"/>
              <a:t>256G</a:t>
            </a:r>
            <a:r>
              <a:rPr lang="zh-CN" altLang="en-US" sz="2000" dirty="0" smtClean="0"/>
              <a:t>的大内存作业</a:t>
            </a:r>
            <a:r>
              <a:rPr lang="en-US" altLang="zh-CN" sz="2000" dirty="0" smtClean="0"/>
              <a:t>)</a:t>
            </a:r>
            <a:endParaRPr lang="en-US" altLang="zh-CN" sz="2000" dirty="0"/>
          </a:p>
          <a:p>
            <a:r>
              <a:rPr lang="en-US" altLang="zh-CN" sz="2000" dirty="0" err="1" smtClean="0">
                <a:solidFill>
                  <a:schemeClr val="tx2">
                    <a:lumMod val="60000"/>
                    <a:lumOff val="40000"/>
                  </a:schemeClr>
                </a:solidFill>
              </a:rPr>
              <a:t>denovo</a:t>
            </a:r>
            <a:r>
              <a:rPr lang="en-US" altLang="zh-CN" sz="2000" dirty="0" err="1" smtClean="0"/>
              <a:t>:denovo</a:t>
            </a:r>
            <a:r>
              <a:rPr lang="en-US" altLang="zh-CN" sz="2000" dirty="0" smtClean="0"/>
              <a:t>(node120)(</a:t>
            </a:r>
            <a:r>
              <a:rPr lang="zh-CN" altLang="en-US" sz="2000" dirty="0"/>
              <a:t>特点</a:t>
            </a:r>
            <a:r>
              <a:rPr lang="zh-CN" altLang="en-US" sz="2000" dirty="0" smtClean="0"/>
              <a:t>：</a:t>
            </a:r>
            <a:r>
              <a:rPr lang="en-US" altLang="zh-CN" sz="2000" dirty="0" err="1" smtClean="0"/>
              <a:t>denovo</a:t>
            </a:r>
            <a:r>
              <a:rPr lang="zh-CN" altLang="en-US" sz="2000" dirty="0" smtClean="0"/>
              <a:t>作业</a:t>
            </a:r>
            <a:r>
              <a:rPr lang="en-US" altLang="zh-CN" sz="2000" dirty="0" smtClean="0"/>
              <a:t>)</a:t>
            </a:r>
            <a:endParaRPr lang="en-US" altLang="zh-CN" sz="2000" dirty="0"/>
          </a:p>
          <a:p>
            <a:r>
              <a:rPr lang="en-US" altLang="zh-CN" sz="2000" dirty="0" err="1" smtClean="0">
                <a:solidFill>
                  <a:schemeClr val="tx2">
                    <a:lumMod val="60000"/>
                    <a:lumOff val="40000"/>
                  </a:schemeClr>
                </a:solidFill>
              </a:rPr>
              <a:t>gpuqueue</a:t>
            </a:r>
            <a:r>
              <a:rPr lang="en-US" altLang="zh-CN" sz="2000" dirty="0" err="1" smtClean="0"/>
              <a:t>:gpugroup</a:t>
            </a:r>
            <a:r>
              <a:rPr lang="en-US" altLang="zh-CN" sz="2000" dirty="0" smtClean="0"/>
              <a:t>(node109)(</a:t>
            </a:r>
            <a:r>
              <a:rPr lang="zh-CN" altLang="en-US" sz="2000" dirty="0" smtClean="0"/>
              <a:t>特点：</a:t>
            </a:r>
            <a:r>
              <a:rPr lang="en-US" altLang="zh-CN" sz="2000" dirty="0" err="1" smtClean="0"/>
              <a:t>gpu</a:t>
            </a:r>
            <a:r>
              <a:rPr lang="zh-CN" altLang="en-US" sz="2000" dirty="0" smtClean="0"/>
              <a:t>应用作业</a:t>
            </a:r>
            <a:r>
              <a:rPr lang="en-US" altLang="zh-CN" sz="2000" dirty="0" smtClean="0"/>
              <a:t>)</a:t>
            </a:r>
          </a:p>
          <a:p>
            <a:r>
              <a:rPr lang="en-US" altLang="zh-CN" sz="2000" dirty="0" err="1" smtClean="0">
                <a:solidFill>
                  <a:schemeClr val="tx2">
                    <a:lumMod val="60000"/>
                    <a:lumOff val="40000"/>
                  </a:schemeClr>
                </a:solidFill>
              </a:rPr>
              <a:t>paraqueue</a:t>
            </a:r>
            <a:r>
              <a:rPr lang="en-US" altLang="zh-CN" sz="2000" dirty="0" err="1" smtClean="0"/>
              <a:t>:</a:t>
            </a:r>
            <a:r>
              <a:rPr lang="en-US" altLang="zh-CN" sz="2000" dirty="0" err="1"/>
              <a:t>nodegroup</a:t>
            </a:r>
            <a:r>
              <a:rPr lang="en-US" altLang="zh-CN" sz="2000" dirty="0"/>
              <a:t>(node86~node105,node46~node49)(</a:t>
            </a:r>
            <a:r>
              <a:rPr lang="zh-CN" altLang="en-US" sz="2000" dirty="0"/>
              <a:t>特点</a:t>
            </a:r>
            <a:r>
              <a:rPr lang="zh-CN" altLang="en-US" sz="2000" dirty="0" smtClean="0"/>
              <a:t>：使用</a:t>
            </a:r>
            <a:r>
              <a:rPr lang="en-US" altLang="zh-CN" sz="2000" dirty="0" err="1" smtClean="0"/>
              <a:t>mpirun</a:t>
            </a:r>
            <a:r>
              <a:rPr lang="zh-CN" altLang="en-US" sz="2000" dirty="0" smtClean="0"/>
              <a:t>进行并行计算</a:t>
            </a:r>
            <a:r>
              <a:rPr lang="en-US" altLang="zh-CN" sz="2000" dirty="0" smtClean="0"/>
              <a:t>)</a:t>
            </a:r>
          </a:p>
          <a:p>
            <a:r>
              <a:rPr lang="en-US" altLang="zh-CN" sz="2000" dirty="0" err="1" smtClean="0">
                <a:solidFill>
                  <a:schemeClr val="tx2">
                    <a:lumMod val="60000"/>
                    <a:lumOff val="40000"/>
                  </a:schemeClr>
                </a:solidFill>
              </a:rPr>
              <a:t>blastx</a:t>
            </a:r>
            <a:r>
              <a:rPr lang="en-US" altLang="zh-CN" sz="2000" dirty="0" err="1" smtClean="0"/>
              <a:t>:nodegroup</a:t>
            </a:r>
            <a:r>
              <a:rPr lang="en-US" altLang="zh-CN" sz="2000" dirty="0" smtClean="0"/>
              <a:t>(node86~node105,node46~node49</a:t>
            </a:r>
            <a:r>
              <a:rPr lang="en-US" altLang="zh-CN" sz="2000" dirty="0"/>
              <a:t>)(</a:t>
            </a:r>
            <a:r>
              <a:rPr lang="zh-CN" altLang="en-US" sz="2000" dirty="0"/>
              <a:t>特点</a:t>
            </a:r>
            <a:r>
              <a:rPr lang="zh-CN" altLang="en-US" sz="2000" dirty="0" smtClean="0"/>
              <a:t>：运行</a:t>
            </a:r>
            <a:r>
              <a:rPr lang="en-US" altLang="zh-CN" sz="2000" dirty="0" smtClean="0"/>
              <a:t>blast2.3.0</a:t>
            </a:r>
            <a:r>
              <a:rPr lang="zh-CN" altLang="en-US" sz="2000" dirty="0" smtClean="0"/>
              <a:t>作业</a:t>
            </a:r>
            <a:r>
              <a:rPr lang="en-US" altLang="zh-CN" sz="2000" dirty="0" smtClean="0"/>
              <a:t>)</a:t>
            </a:r>
          </a:p>
          <a:p>
            <a:r>
              <a:rPr lang="en-US" altLang="zh-CN" sz="2000" dirty="0" err="1">
                <a:solidFill>
                  <a:schemeClr val="tx2">
                    <a:lumMod val="60000"/>
                    <a:lumOff val="40000"/>
                  </a:schemeClr>
                </a:solidFill>
              </a:rPr>
              <a:t>Gaussian</a:t>
            </a:r>
            <a:r>
              <a:rPr lang="en-US" altLang="zh-CN" sz="2000" dirty="0" err="1"/>
              <a:t>:nodegroup</a:t>
            </a:r>
            <a:r>
              <a:rPr lang="en-US" altLang="zh-CN" sz="2000" dirty="0"/>
              <a:t>(node86~node105,node46~node49)(</a:t>
            </a:r>
            <a:r>
              <a:rPr lang="zh-CN" altLang="en-US" sz="2000" dirty="0"/>
              <a:t>特点：</a:t>
            </a:r>
            <a:r>
              <a:rPr lang="zh-CN" altLang="en-US" sz="2000" dirty="0" smtClean="0"/>
              <a:t>运行</a:t>
            </a:r>
            <a:r>
              <a:rPr lang="en-US" altLang="zh-CN" sz="2000" dirty="0" smtClean="0"/>
              <a:t>gaussian09</a:t>
            </a:r>
            <a:r>
              <a:rPr lang="zh-CN" altLang="en-US" sz="2000" dirty="0" smtClean="0"/>
              <a:t>作业</a:t>
            </a:r>
            <a:r>
              <a:rPr lang="en-US" altLang="zh-CN" sz="2000" dirty="0" smtClean="0"/>
              <a:t>)</a:t>
            </a:r>
          </a:p>
          <a:p>
            <a:r>
              <a:rPr lang="en-US" altLang="zh-CN" sz="2000" dirty="0" smtClean="0">
                <a:solidFill>
                  <a:schemeClr val="tx2">
                    <a:lumMod val="60000"/>
                    <a:lumOff val="40000"/>
                  </a:schemeClr>
                </a:solidFill>
              </a:rPr>
              <a:t>mem128queue</a:t>
            </a:r>
            <a:r>
              <a:rPr lang="en-US" altLang="zh-CN" sz="2000" dirty="0"/>
              <a:t>:mem128group (</a:t>
            </a:r>
            <a:r>
              <a:rPr lang="en-US" altLang="zh-CN" sz="2000" dirty="0" smtClean="0"/>
              <a:t>node125~node131)(</a:t>
            </a:r>
            <a:r>
              <a:rPr lang="zh-CN" altLang="en-US" sz="2000" dirty="0"/>
              <a:t>特点</a:t>
            </a:r>
            <a:r>
              <a:rPr lang="zh-CN" altLang="en-US" sz="2000" dirty="0" smtClean="0"/>
              <a:t>：内存在</a:t>
            </a:r>
            <a:r>
              <a:rPr lang="en-US" altLang="zh-CN" sz="2000" dirty="0" smtClean="0"/>
              <a:t>128G</a:t>
            </a:r>
            <a:r>
              <a:rPr lang="zh-CN" altLang="en-US" sz="2000" dirty="0" smtClean="0"/>
              <a:t>内的作业</a:t>
            </a:r>
            <a:r>
              <a:rPr lang="en-US" altLang="zh-CN" sz="2000" dirty="0"/>
              <a:t>)</a:t>
            </a:r>
          </a:p>
          <a:p>
            <a:endParaRPr lang="en-US" altLang="zh-CN" sz="2000" dirty="0"/>
          </a:p>
          <a:p>
            <a:endParaRPr lang="en-US" altLang="zh-CN" sz="2000" dirty="0"/>
          </a:p>
          <a:p>
            <a:endParaRPr lang="en-US" altLang="zh-CN" sz="2000" dirty="0"/>
          </a:p>
          <a:p>
            <a:endParaRPr lang="en-US" altLang="zh-CN" dirty="0" smtClean="0"/>
          </a:p>
          <a:p>
            <a:endParaRPr lang="en-US" altLang="zh-CN" dirty="0" smtClean="0"/>
          </a:p>
          <a:p>
            <a:endParaRPr lang="en-US" altLang="zh-CN" dirty="0" smtClean="0"/>
          </a:p>
          <a:p>
            <a:endParaRPr lang="en-US" altLang="zh-CN" dirty="0"/>
          </a:p>
          <a:p>
            <a:endParaRPr lang="zh-CN" altLang="en-US" dirty="0"/>
          </a:p>
        </p:txBody>
      </p:sp>
      <p:sp>
        <p:nvSpPr>
          <p:cNvPr id="3" name="标题 2"/>
          <p:cNvSpPr>
            <a:spLocks noGrp="1"/>
          </p:cNvSpPr>
          <p:nvPr>
            <p:ph type="title"/>
          </p:nvPr>
        </p:nvSpPr>
        <p:spPr/>
        <p:txBody>
          <a:bodyPr/>
          <a:lstStyle/>
          <a:p>
            <a:r>
              <a:rPr lang="zh-CN" altLang="en-US" dirty="0"/>
              <a:t>常用队列与节点关系</a:t>
            </a:r>
            <a:r>
              <a:rPr lang="zh-CN" altLang="en-US" dirty="0" smtClean="0"/>
              <a:t>（二）</a:t>
            </a:r>
            <a:endParaRPr lang="zh-CN" altLang="en-US" dirty="0"/>
          </a:p>
        </p:txBody>
      </p:sp>
      <p:sp>
        <p:nvSpPr>
          <p:cNvPr id="4" name="日期占位符 3"/>
          <p:cNvSpPr>
            <a:spLocks noGrp="1"/>
          </p:cNvSpPr>
          <p:nvPr>
            <p:ph type="dt" sz="half" idx="10"/>
          </p:nvPr>
        </p:nvSpPr>
        <p:spPr/>
        <p:txBody>
          <a:bodyPr/>
          <a:lstStyle/>
          <a:p>
            <a:pPr algn="l">
              <a:defRPr/>
            </a:pPr>
            <a:r>
              <a:rPr lang="en-US" altLang="zh-CN" smtClean="0"/>
              <a:t>© </a:t>
            </a:r>
            <a:r>
              <a:rPr lang="zh-CN" altLang="en-US" smtClean="0">
                <a:latin typeface="方正兰亭粗黑简体"/>
                <a:ea typeface="方正兰亭粗黑简体"/>
              </a:rPr>
              <a:t> </a:t>
            </a:r>
            <a:fld id="{758FB695-E7C2-4E66-9032-03B80AEA6353}" type="datetime6">
              <a:rPr lang="zh-CN" altLang="en-US" smtClean="0"/>
              <a:pPr algn="l">
                <a:defRPr/>
              </a:pPr>
              <a:t>2017年6月</a:t>
            </a:fld>
            <a:r>
              <a:rPr lang="zh-CN" altLang="en-US" smtClean="0"/>
              <a:t>  北京景行锐创软件有限公司  版权所有</a:t>
            </a:r>
            <a:endParaRPr lang="en-US" altLang="zh-CN" dirty="0"/>
          </a:p>
        </p:txBody>
      </p:sp>
    </p:spTree>
    <p:extLst>
      <p:ext uri="{BB962C8B-B14F-4D97-AF65-F5344CB8AC3E}">
        <p14:creationId xmlns:p14="http://schemas.microsoft.com/office/powerpoint/2010/main" val="2589062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sz="2400" dirty="0" err="1" smtClean="0"/>
              <a:t>jqueues</a:t>
            </a:r>
            <a:r>
              <a:rPr lang="en-US" altLang="zh-CN" sz="2400" dirty="0" smtClean="0"/>
              <a:t>:</a:t>
            </a:r>
            <a:r>
              <a:rPr lang="zh-CN" altLang="en-US" sz="2400" dirty="0" smtClean="0"/>
              <a:t>查看所有队列列表；</a:t>
            </a:r>
            <a:endParaRPr lang="en-US" altLang="zh-CN" sz="2400" dirty="0" smtClean="0"/>
          </a:p>
          <a:p>
            <a:r>
              <a:rPr lang="en-US" altLang="zh-CN" sz="1000" dirty="0"/>
              <a:t>QUEUE_NAME      PRIO STATUS          MAX JL/U JL/P JL/H NJOBS  PEND   RUN  SUSP </a:t>
            </a:r>
          </a:p>
          <a:p>
            <a:r>
              <a:rPr lang="en-US" altLang="zh-CN" sz="1000" dirty="0" smtClean="0"/>
              <a:t>normal           </a:t>
            </a:r>
            <a:r>
              <a:rPr lang="en-US" altLang="zh-CN" sz="1000" dirty="0"/>
              <a:t>40   </a:t>
            </a:r>
            <a:r>
              <a:rPr lang="en-US" altLang="zh-CN" sz="1000" dirty="0" err="1"/>
              <a:t>Open:Active</a:t>
            </a:r>
            <a:r>
              <a:rPr lang="en-US" altLang="zh-CN" sz="1000" dirty="0"/>
              <a:t>      -    -    -    -    94     2    92     0</a:t>
            </a:r>
          </a:p>
          <a:p>
            <a:r>
              <a:rPr lang="en-US" altLang="zh-CN" sz="1000" dirty="0" err="1"/>
              <a:t>commonpara</a:t>
            </a:r>
            <a:r>
              <a:rPr lang="en-US" altLang="zh-CN" sz="1000" dirty="0"/>
              <a:t>       40   </a:t>
            </a:r>
            <a:r>
              <a:rPr lang="en-US" altLang="zh-CN" sz="1000" dirty="0" err="1"/>
              <a:t>Open:Active</a:t>
            </a:r>
            <a:r>
              <a:rPr lang="en-US" altLang="zh-CN" sz="1000" dirty="0"/>
              <a:t>      -    -    -    -     0     0     0     0</a:t>
            </a:r>
          </a:p>
          <a:p>
            <a:r>
              <a:rPr lang="en-US" altLang="zh-CN" sz="1000" dirty="0" err="1"/>
              <a:t>matlab</a:t>
            </a:r>
            <a:r>
              <a:rPr lang="en-US" altLang="zh-CN" sz="1000" dirty="0"/>
              <a:t>           40   </a:t>
            </a:r>
            <a:r>
              <a:rPr lang="en-US" altLang="zh-CN" sz="1000" dirty="0" err="1"/>
              <a:t>Open:Active</a:t>
            </a:r>
            <a:r>
              <a:rPr lang="en-US" altLang="zh-CN" sz="1000" dirty="0"/>
              <a:t>      -    -    -    -     0     0     0     0</a:t>
            </a:r>
          </a:p>
          <a:p>
            <a:r>
              <a:rPr lang="en-US" altLang="zh-CN" sz="1000" dirty="0" err="1"/>
              <a:t>adina</a:t>
            </a:r>
            <a:r>
              <a:rPr lang="en-US" altLang="zh-CN" sz="1000" dirty="0"/>
              <a:t>            40   </a:t>
            </a:r>
            <a:r>
              <a:rPr lang="en-US" altLang="zh-CN" sz="1000" dirty="0" err="1"/>
              <a:t>Open:Active</a:t>
            </a:r>
            <a:r>
              <a:rPr lang="en-US" altLang="zh-CN" sz="1000" dirty="0"/>
              <a:t>      -    -    -    -     0     0     0     0</a:t>
            </a:r>
          </a:p>
          <a:p>
            <a:r>
              <a:rPr lang="en-US" altLang="zh-CN" sz="1000" dirty="0" err="1"/>
              <a:t>nodequeue</a:t>
            </a:r>
            <a:r>
              <a:rPr lang="en-US" altLang="zh-CN" sz="1000" dirty="0"/>
              <a:t>        40   </a:t>
            </a:r>
            <a:r>
              <a:rPr lang="en-US" altLang="zh-CN" sz="1000" dirty="0" err="1"/>
              <a:t>Open:Active</a:t>
            </a:r>
            <a:r>
              <a:rPr lang="en-US" altLang="zh-CN" sz="1000" dirty="0"/>
              <a:t>      -    -    -    -   162     0   162     0</a:t>
            </a:r>
          </a:p>
          <a:p>
            <a:r>
              <a:rPr lang="en-US" altLang="zh-CN" sz="1000" dirty="0" smtClean="0"/>
              <a:t>……</a:t>
            </a:r>
          </a:p>
          <a:p>
            <a:r>
              <a:rPr lang="en-US" altLang="zh-CN" sz="2400" dirty="0" err="1" smtClean="0"/>
              <a:t>jqueues</a:t>
            </a:r>
            <a:r>
              <a:rPr lang="en-US" altLang="zh-CN" sz="2400" dirty="0" smtClean="0"/>
              <a:t> –l </a:t>
            </a:r>
            <a:r>
              <a:rPr lang="zh-CN" altLang="en-US" sz="2400" dirty="0" smtClean="0"/>
              <a:t>队列名</a:t>
            </a:r>
            <a:r>
              <a:rPr lang="en-US" altLang="zh-CN" sz="2400" dirty="0" smtClean="0"/>
              <a:t>:</a:t>
            </a:r>
            <a:r>
              <a:rPr lang="zh-CN" altLang="en-US" sz="2400" dirty="0" smtClean="0"/>
              <a:t>查看具体某个队列的配置信息</a:t>
            </a:r>
            <a:endParaRPr lang="en-US" altLang="zh-CN" sz="2400" dirty="0" smtClean="0"/>
          </a:p>
          <a:p>
            <a:r>
              <a:rPr lang="en-US" altLang="zh-CN" sz="1000" dirty="0" err="1"/>
              <a:t>jqueues</a:t>
            </a:r>
            <a:r>
              <a:rPr lang="en-US" altLang="zh-CN" sz="1000" dirty="0"/>
              <a:t> -l </a:t>
            </a:r>
            <a:r>
              <a:rPr lang="en-US" altLang="zh-CN" sz="1000" dirty="0" err="1"/>
              <a:t>paraqueue</a:t>
            </a:r>
            <a:endParaRPr lang="en-US" altLang="zh-CN" sz="1000" dirty="0"/>
          </a:p>
          <a:p>
            <a:endParaRPr lang="en-US" altLang="zh-CN" sz="1000" dirty="0"/>
          </a:p>
          <a:p>
            <a:r>
              <a:rPr lang="en-US" altLang="zh-CN" sz="1000" dirty="0"/>
              <a:t>QUEUE: </a:t>
            </a:r>
            <a:r>
              <a:rPr lang="en-US" altLang="zh-CN" sz="1000" dirty="0" err="1"/>
              <a:t>paraqueue</a:t>
            </a:r>
            <a:endParaRPr lang="en-US" altLang="zh-CN" sz="1000" dirty="0"/>
          </a:p>
          <a:p>
            <a:r>
              <a:rPr lang="en-US" altLang="zh-CN" sz="1000" dirty="0"/>
              <a:t>  -- No description provided.</a:t>
            </a:r>
          </a:p>
          <a:p>
            <a:r>
              <a:rPr lang="en-US" altLang="zh-CN" sz="1000" dirty="0" smtClean="0"/>
              <a:t>……</a:t>
            </a:r>
            <a:endParaRPr lang="en-US" altLang="zh-CN" sz="1000" dirty="0"/>
          </a:p>
          <a:p>
            <a:endParaRPr lang="en-US" altLang="zh-CN" sz="1000" dirty="0"/>
          </a:p>
          <a:p>
            <a:r>
              <a:rPr lang="en-US" altLang="zh-CN" sz="1000" dirty="0"/>
              <a:t>USERS:  all users</a:t>
            </a:r>
          </a:p>
          <a:p>
            <a:r>
              <a:rPr lang="en-US" altLang="zh-CN" sz="1000" dirty="0"/>
              <a:t>HOSTS:  nodegroup+7 </a:t>
            </a:r>
          </a:p>
          <a:p>
            <a:r>
              <a:rPr lang="en-US" altLang="zh-CN" sz="1000" dirty="0"/>
              <a:t>PRE_EXEC:  /stor9000/apps/jhinno/unischeduler/pre_exec/pre_exec.sh</a:t>
            </a:r>
          </a:p>
          <a:p>
            <a:r>
              <a:rPr lang="en-US" altLang="zh-CN" sz="1000" dirty="0"/>
              <a:t>JOB_STARTER:  /</a:t>
            </a:r>
            <a:r>
              <a:rPr lang="en-US" altLang="zh-CN" sz="1000" dirty="0" smtClean="0"/>
              <a:t>stor9000/apps/</a:t>
            </a:r>
            <a:r>
              <a:rPr lang="en-US" altLang="zh-CN" sz="1000" dirty="0" err="1" smtClean="0"/>
              <a:t>jhinno</a:t>
            </a:r>
            <a:r>
              <a:rPr lang="en-US" altLang="zh-CN" sz="1000" dirty="0" smtClean="0"/>
              <a:t>/</a:t>
            </a:r>
            <a:r>
              <a:rPr lang="en-US" altLang="zh-CN" sz="1000" dirty="0" err="1" smtClean="0"/>
              <a:t>unischeduler</a:t>
            </a:r>
            <a:r>
              <a:rPr lang="en-US" altLang="zh-CN" sz="1000" dirty="0" smtClean="0"/>
              <a:t>/</a:t>
            </a:r>
            <a:r>
              <a:rPr lang="en-US" altLang="zh-CN" sz="1000" dirty="0" err="1" smtClean="0"/>
              <a:t>jobstarter</a:t>
            </a:r>
            <a:r>
              <a:rPr lang="en-US" altLang="zh-CN" sz="1000" dirty="0" smtClean="0"/>
              <a:t>/</a:t>
            </a:r>
            <a:r>
              <a:rPr lang="en-US" altLang="zh-CN" sz="1000" dirty="0" err="1" smtClean="0"/>
              <a:t>paraqueue_starter</a:t>
            </a:r>
            <a:endParaRPr lang="en-US" altLang="zh-CN" sz="1000" dirty="0" smtClean="0"/>
          </a:p>
          <a:p>
            <a:r>
              <a:rPr lang="en-US" altLang="zh-CN" sz="2400" dirty="0" err="1" smtClean="0"/>
              <a:t>jhosts</a:t>
            </a:r>
            <a:r>
              <a:rPr lang="en-US" altLang="zh-CN" sz="2400" dirty="0" smtClean="0"/>
              <a:t>  </a:t>
            </a:r>
            <a:r>
              <a:rPr lang="zh-CN" altLang="en-US" sz="2400" dirty="0" smtClean="0"/>
              <a:t>机器（机器组名）：查看队列相关的机器组的情况</a:t>
            </a:r>
            <a:endParaRPr lang="en-US" altLang="zh-CN" sz="2400" dirty="0" smtClean="0"/>
          </a:p>
          <a:p>
            <a:r>
              <a:rPr lang="en-US" altLang="zh-CN" sz="1000" dirty="0" err="1"/>
              <a:t>jhosts</a:t>
            </a:r>
            <a:r>
              <a:rPr lang="en-US" altLang="zh-CN" sz="1000" dirty="0"/>
              <a:t> </a:t>
            </a:r>
            <a:r>
              <a:rPr lang="en-US" altLang="zh-CN" sz="1000" dirty="0" err="1"/>
              <a:t>nodegroup</a:t>
            </a:r>
            <a:endParaRPr lang="en-US" altLang="zh-CN" sz="1000" dirty="0"/>
          </a:p>
          <a:p>
            <a:r>
              <a:rPr lang="en-US" altLang="zh-CN" sz="1000" dirty="0"/>
              <a:t>HOST_NAME          STATUS       JL/U    MAX  NJOBS    RUN  SSUSP  USUSP    RSV </a:t>
            </a:r>
          </a:p>
          <a:p>
            <a:r>
              <a:rPr lang="en-US" altLang="zh-CN" sz="1000" dirty="0"/>
              <a:t>node100            closed          -     24     24     24      0      0      0</a:t>
            </a:r>
          </a:p>
          <a:p>
            <a:r>
              <a:rPr lang="en-US" altLang="zh-CN" sz="1000" dirty="0"/>
              <a:t>node101            closed          -     24     24     24      0      0      0</a:t>
            </a:r>
          </a:p>
          <a:p>
            <a:r>
              <a:rPr lang="en-US" altLang="zh-CN" sz="1000" dirty="0" smtClean="0"/>
              <a:t>……</a:t>
            </a:r>
            <a:endParaRPr lang="zh-CN" altLang="en-US" sz="1000" dirty="0"/>
          </a:p>
        </p:txBody>
      </p:sp>
      <p:sp>
        <p:nvSpPr>
          <p:cNvPr id="3" name="标题 2"/>
          <p:cNvSpPr>
            <a:spLocks noGrp="1"/>
          </p:cNvSpPr>
          <p:nvPr>
            <p:ph type="title"/>
          </p:nvPr>
        </p:nvSpPr>
        <p:spPr/>
        <p:txBody>
          <a:bodyPr/>
          <a:lstStyle/>
          <a:p>
            <a:r>
              <a:rPr lang="zh-CN" altLang="en-US" dirty="0" smtClean="0"/>
              <a:t>队列与资源常用命令</a:t>
            </a:r>
            <a:endParaRPr lang="zh-CN" altLang="en-US" dirty="0"/>
          </a:p>
        </p:txBody>
      </p:sp>
      <p:sp>
        <p:nvSpPr>
          <p:cNvPr id="4" name="日期占位符 3"/>
          <p:cNvSpPr>
            <a:spLocks noGrp="1"/>
          </p:cNvSpPr>
          <p:nvPr>
            <p:ph type="dt" sz="half" idx="10"/>
          </p:nvPr>
        </p:nvSpPr>
        <p:spPr/>
        <p:txBody>
          <a:bodyPr/>
          <a:lstStyle/>
          <a:p>
            <a:pPr algn="l">
              <a:defRPr/>
            </a:pPr>
            <a:r>
              <a:rPr lang="en-US" altLang="zh-CN" smtClean="0"/>
              <a:t>© </a:t>
            </a:r>
            <a:r>
              <a:rPr lang="zh-CN" altLang="en-US" smtClean="0">
                <a:latin typeface="方正兰亭粗黑简体"/>
                <a:ea typeface="方正兰亭粗黑简体"/>
              </a:rPr>
              <a:t> </a:t>
            </a:r>
            <a:fld id="{758FB695-E7C2-4E66-9032-03B80AEA6353}" type="datetime6">
              <a:rPr lang="zh-CN" altLang="en-US" smtClean="0"/>
              <a:pPr algn="l">
                <a:defRPr/>
              </a:pPr>
              <a:t>2017年6月</a:t>
            </a:fld>
            <a:r>
              <a:rPr lang="zh-CN" altLang="en-US" smtClean="0"/>
              <a:t>  北京景行锐创软件有限公司  版权所有</a:t>
            </a:r>
            <a:endParaRPr lang="en-US" altLang="zh-CN" dirty="0"/>
          </a:p>
        </p:txBody>
      </p:sp>
    </p:spTree>
    <p:extLst>
      <p:ext uri="{BB962C8B-B14F-4D97-AF65-F5344CB8AC3E}">
        <p14:creationId xmlns:p14="http://schemas.microsoft.com/office/powerpoint/2010/main" val="1488065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sz="2400" dirty="0" smtClean="0"/>
              <a:t>编译与提交节点：</a:t>
            </a:r>
            <a:r>
              <a:rPr lang="en-US" altLang="zh-CN" sz="2400" dirty="0" smtClean="0"/>
              <a:t>node119,node124</a:t>
            </a:r>
          </a:p>
          <a:p>
            <a:r>
              <a:rPr lang="zh-CN" altLang="en-US" sz="2400" dirty="0" smtClean="0"/>
              <a:t>编译环境：</a:t>
            </a:r>
            <a:endParaRPr lang="en-US" altLang="zh-CN" sz="2400" dirty="0" smtClean="0"/>
          </a:p>
          <a:p>
            <a:r>
              <a:rPr lang="en-US" altLang="zh-CN" sz="2000" dirty="0" smtClean="0">
                <a:solidFill>
                  <a:schemeClr val="tx2">
                    <a:lumMod val="60000"/>
                    <a:lumOff val="40000"/>
                  </a:schemeClr>
                </a:solidFill>
              </a:rPr>
              <a:t>Node119:</a:t>
            </a:r>
            <a:r>
              <a:rPr lang="zh-CN" altLang="en-US" sz="2000" dirty="0" smtClean="0">
                <a:solidFill>
                  <a:schemeClr val="tx2">
                    <a:lumMod val="60000"/>
                    <a:lumOff val="40000"/>
                  </a:schemeClr>
                </a:solidFill>
              </a:rPr>
              <a:t>编译环境高于计算节点，用于高版本要求，编译完成后不能直接运行与计算节点</a:t>
            </a:r>
            <a:endParaRPr lang="en-US" altLang="zh-CN" sz="2000" dirty="0" smtClean="0">
              <a:solidFill>
                <a:schemeClr val="tx2">
                  <a:lumMod val="60000"/>
                  <a:lumOff val="40000"/>
                </a:schemeClr>
              </a:solidFill>
            </a:endParaRPr>
          </a:p>
          <a:p>
            <a:r>
              <a:rPr lang="en-US" altLang="zh-CN" sz="2000" dirty="0" err="1" smtClean="0"/>
              <a:t>gcc</a:t>
            </a:r>
            <a:r>
              <a:rPr lang="en-US" altLang="zh-CN" sz="2000" dirty="0" smtClean="0"/>
              <a:t> 4.8.5</a:t>
            </a:r>
          </a:p>
          <a:p>
            <a:r>
              <a:rPr lang="en-US" altLang="zh-CN" sz="2000" dirty="0" smtClean="0"/>
              <a:t>Glibc:2.17</a:t>
            </a:r>
          </a:p>
          <a:p>
            <a:r>
              <a:rPr lang="en-US" altLang="zh-CN" sz="2000" dirty="0" smtClean="0"/>
              <a:t>Intel</a:t>
            </a:r>
            <a:r>
              <a:rPr lang="zh-CN" altLang="en-US" sz="2000" dirty="0" smtClean="0"/>
              <a:t>编译器：</a:t>
            </a:r>
            <a:r>
              <a:rPr lang="en-US" altLang="zh-CN" sz="2000" dirty="0" smtClean="0"/>
              <a:t>2016 </a:t>
            </a:r>
            <a:r>
              <a:rPr lang="zh-CN" altLang="en-US" sz="2000" dirty="0" smtClean="0"/>
              <a:t>（</a:t>
            </a:r>
            <a:r>
              <a:rPr lang="en-US" altLang="zh-CN" sz="2000" dirty="0" smtClean="0"/>
              <a:t>/stor9000/intel/compilers_and_libraries_2016.2.181/</a:t>
            </a:r>
            <a:r>
              <a:rPr lang="zh-CN" altLang="en-US" sz="2000" dirty="0" smtClean="0"/>
              <a:t>）</a:t>
            </a:r>
            <a:endParaRPr lang="en-US" altLang="zh-CN" sz="2000" dirty="0" smtClean="0"/>
          </a:p>
          <a:p>
            <a:r>
              <a:rPr lang="en-US" altLang="zh-CN" sz="2000" dirty="0" smtClean="0">
                <a:solidFill>
                  <a:schemeClr val="tx2">
                    <a:lumMod val="60000"/>
                    <a:lumOff val="40000"/>
                  </a:schemeClr>
                </a:solidFill>
              </a:rPr>
              <a:t>Node124:</a:t>
            </a:r>
            <a:r>
              <a:rPr lang="zh-CN" altLang="en-US" sz="2000" dirty="0">
                <a:solidFill>
                  <a:schemeClr val="tx2">
                    <a:lumMod val="60000"/>
                    <a:lumOff val="40000"/>
                  </a:schemeClr>
                </a:solidFill>
              </a:rPr>
              <a:t>编译</a:t>
            </a:r>
            <a:r>
              <a:rPr lang="zh-CN" altLang="en-US" sz="2000" dirty="0" smtClean="0">
                <a:solidFill>
                  <a:schemeClr val="tx2">
                    <a:lumMod val="60000"/>
                    <a:lumOff val="40000"/>
                  </a:schemeClr>
                </a:solidFill>
              </a:rPr>
              <a:t>环境等同于计算</a:t>
            </a:r>
            <a:r>
              <a:rPr lang="zh-CN" altLang="en-US" sz="2000" dirty="0">
                <a:solidFill>
                  <a:schemeClr val="tx2">
                    <a:lumMod val="60000"/>
                    <a:lumOff val="40000"/>
                  </a:schemeClr>
                </a:solidFill>
              </a:rPr>
              <a:t>节点</a:t>
            </a:r>
            <a:r>
              <a:rPr lang="zh-CN" altLang="en-US" sz="2000" dirty="0" smtClean="0">
                <a:solidFill>
                  <a:schemeClr val="tx2">
                    <a:lumMod val="60000"/>
                    <a:lumOff val="40000"/>
                  </a:schemeClr>
                </a:solidFill>
              </a:rPr>
              <a:t>，编译完成后可直接在计算节点运行</a:t>
            </a:r>
            <a:r>
              <a:rPr lang="en-US" altLang="zh-CN" sz="2000" dirty="0" smtClean="0">
                <a:solidFill>
                  <a:schemeClr val="tx2">
                    <a:lumMod val="60000"/>
                    <a:lumOff val="40000"/>
                  </a:schemeClr>
                </a:solidFill>
              </a:rPr>
              <a:t/>
            </a:r>
            <a:br>
              <a:rPr lang="en-US" altLang="zh-CN" sz="2000" dirty="0" smtClean="0">
                <a:solidFill>
                  <a:schemeClr val="tx2">
                    <a:lumMod val="60000"/>
                    <a:lumOff val="40000"/>
                  </a:schemeClr>
                </a:solidFill>
              </a:rPr>
            </a:br>
            <a:r>
              <a:rPr lang="en-US" altLang="zh-CN" sz="2000" dirty="0" err="1" smtClean="0"/>
              <a:t>gcc</a:t>
            </a:r>
            <a:r>
              <a:rPr lang="en-US" altLang="zh-CN" sz="2000" dirty="0" smtClean="0"/>
              <a:t> 4.4.7</a:t>
            </a:r>
            <a:endParaRPr lang="en-US" altLang="zh-CN" sz="2000" dirty="0"/>
          </a:p>
          <a:p>
            <a:r>
              <a:rPr lang="en-US" altLang="zh-CN" sz="2000" dirty="0" smtClean="0"/>
              <a:t>Glibc:2.12</a:t>
            </a:r>
            <a:endParaRPr lang="en-US" altLang="zh-CN" sz="2000" dirty="0"/>
          </a:p>
          <a:p>
            <a:r>
              <a:rPr lang="en-US" altLang="zh-CN" sz="2000" dirty="0"/>
              <a:t>Intel</a:t>
            </a:r>
            <a:r>
              <a:rPr lang="zh-CN" altLang="en-US" sz="2000" dirty="0"/>
              <a:t>编译器：</a:t>
            </a:r>
            <a:r>
              <a:rPr lang="en-US" altLang="zh-CN" sz="2000" dirty="0"/>
              <a:t>2016 </a:t>
            </a:r>
            <a:r>
              <a:rPr lang="zh-CN" altLang="en-US" sz="2000" dirty="0"/>
              <a:t>（</a:t>
            </a:r>
            <a:r>
              <a:rPr lang="en-US" altLang="zh-CN" sz="2000" dirty="0"/>
              <a:t>/stor9000/intel/compilers_and_libraries_2016.2.181/</a:t>
            </a:r>
            <a:r>
              <a:rPr lang="zh-CN" altLang="en-US" sz="2000" dirty="0"/>
              <a:t>）</a:t>
            </a:r>
            <a:endParaRPr lang="en-US" altLang="zh-CN" sz="2000" dirty="0"/>
          </a:p>
          <a:p>
            <a:endParaRPr lang="zh-CN" altLang="en-US" sz="2400" dirty="0"/>
          </a:p>
        </p:txBody>
      </p:sp>
      <p:sp>
        <p:nvSpPr>
          <p:cNvPr id="3" name="标题 2"/>
          <p:cNvSpPr>
            <a:spLocks noGrp="1"/>
          </p:cNvSpPr>
          <p:nvPr>
            <p:ph type="title"/>
          </p:nvPr>
        </p:nvSpPr>
        <p:spPr/>
        <p:txBody>
          <a:bodyPr/>
          <a:lstStyle/>
          <a:p>
            <a:r>
              <a:rPr lang="zh-CN" altLang="en-US" dirty="0" smtClean="0"/>
              <a:t>编译与提交节点</a:t>
            </a:r>
            <a:endParaRPr lang="zh-CN" altLang="en-US" dirty="0"/>
          </a:p>
        </p:txBody>
      </p:sp>
      <p:sp>
        <p:nvSpPr>
          <p:cNvPr id="4" name="日期占位符 3"/>
          <p:cNvSpPr>
            <a:spLocks noGrp="1"/>
          </p:cNvSpPr>
          <p:nvPr>
            <p:ph type="dt" sz="half" idx="10"/>
          </p:nvPr>
        </p:nvSpPr>
        <p:spPr/>
        <p:txBody>
          <a:bodyPr/>
          <a:lstStyle/>
          <a:p>
            <a:pPr algn="l">
              <a:defRPr/>
            </a:pPr>
            <a:r>
              <a:rPr lang="en-US" altLang="zh-CN" smtClean="0"/>
              <a:t>© </a:t>
            </a:r>
            <a:r>
              <a:rPr lang="zh-CN" altLang="en-US" smtClean="0">
                <a:latin typeface="方正兰亭粗黑简体"/>
                <a:ea typeface="方正兰亭粗黑简体"/>
              </a:rPr>
              <a:t> </a:t>
            </a:r>
            <a:fld id="{758FB695-E7C2-4E66-9032-03B80AEA6353}" type="datetime6">
              <a:rPr lang="zh-CN" altLang="en-US" smtClean="0"/>
              <a:pPr algn="l">
                <a:defRPr/>
              </a:pPr>
              <a:t>2017年6月</a:t>
            </a:fld>
            <a:r>
              <a:rPr lang="zh-CN" altLang="en-US" smtClean="0"/>
              <a:t>  北京景行锐创软件有限公司  版权所有</a:t>
            </a:r>
            <a:endParaRPr lang="en-US" altLang="zh-CN" dirty="0"/>
          </a:p>
        </p:txBody>
      </p:sp>
    </p:spTree>
    <p:extLst>
      <p:ext uri="{BB962C8B-B14F-4D97-AF65-F5344CB8AC3E}">
        <p14:creationId xmlns:p14="http://schemas.microsoft.com/office/powerpoint/2010/main" val="3847635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sz="2400" dirty="0" smtClean="0"/>
              <a:t>调度的原理：在共享的资源集群中，通过一定的规则为用户分配相应的资源。</a:t>
            </a:r>
            <a:endParaRPr lang="zh-CN" altLang="en-US" sz="2400" dirty="0"/>
          </a:p>
        </p:txBody>
      </p:sp>
      <p:sp>
        <p:nvSpPr>
          <p:cNvPr id="3" name="标题 2"/>
          <p:cNvSpPr>
            <a:spLocks noGrp="1"/>
          </p:cNvSpPr>
          <p:nvPr>
            <p:ph type="title"/>
          </p:nvPr>
        </p:nvSpPr>
        <p:spPr/>
        <p:txBody>
          <a:bodyPr/>
          <a:lstStyle/>
          <a:p>
            <a:r>
              <a:rPr lang="zh-CN" altLang="en-US" dirty="0" smtClean="0"/>
              <a:t>作业提交与调度</a:t>
            </a:r>
            <a:endParaRPr lang="zh-CN" altLang="en-US" dirty="0"/>
          </a:p>
        </p:txBody>
      </p:sp>
      <p:sp>
        <p:nvSpPr>
          <p:cNvPr id="4" name="日期占位符 3"/>
          <p:cNvSpPr>
            <a:spLocks noGrp="1"/>
          </p:cNvSpPr>
          <p:nvPr>
            <p:ph type="dt" sz="half" idx="10"/>
          </p:nvPr>
        </p:nvSpPr>
        <p:spPr/>
        <p:txBody>
          <a:bodyPr/>
          <a:lstStyle/>
          <a:p>
            <a:pPr algn="l">
              <a:defRPr/>
            </a:pPr>
            <a:r>
              <a:rPr lang="en-US" altLang="zh-CN" smtClean="0"/>
              <a:t>© </a:t>
            </a:r>
            <a:r>
              <a:rPr lang="zh-CN" altLang="en-US" smtClean="0">
                <a:latin typeface="方正兰亭粗黑简体"/>
                <a:ea typeface="方正兰亭粗黑简体"/>
              </a:rPr>
              <a:t> </a:t>
            </a:r>
            <a:fld id="{758FB695-E7C2-4E66-9032-03B80AEA6353}" type="datetime6">
              <a:rPr lang="zh-CN" altLang="en-US" smtClean="0"/>
              <a:pPr algn="l">
                <a:defRPr/>
              </a:pPr>
              <a:t>2017年6月</a:t>
            </a:fld>
            <a:r>
              <a:rPr lang="zh-CN" altLang="en-US" smtClean="0"/>
              <a:t>  北京景行锐创软件有限公司  版权所有</a:t>
            </a:r>
            <a:endParaRPr lang="en-US" altLang="zh-C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2000250"/>
            <a:ext cx="5143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0874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sz="2400" dirty="0" smtClean="0"/>
              <a:t>调度系统环境变量包含调度系统命令执行所需要的环境信息，在使用时要预先加载，加载方式为：</a:t>
            </a:r>
            <a:endParaRPr lang="en-US" altLang="zh-CN" sz="2400" dirty="0" smtClean="0"/>
          </a:p>
          <a:p>
            <a:r>
              <a:rPr lang="en-US" altLang="zh-CN" sz="2000" dirty="0"/>
              <a:t> </a:t>
            </a:r>
            <a:r>
              <a:rPr lang="en-US" altLang="zh-CN" sz="2000" dirty="0" smtClean="0"/>
              <a:t>.  </a:t>
            </a:r>
            <a:r>
              <a:rPr lang="en-US" altLang="zh-CN" sz="2000" dirty="0"/>
              <a:t>/stor9000/apps/</a:t>
            </a:r>
            <a:r>
              <a:rPr lang="en-US" altLang="zh-CN" sz="2000" dirty="0" err="1"/>
              <a:t>jhinno</a:t>
            </a:r>
            <a:r>
              <a:rPr lang="en-US" altLang="zh-CN" sz="2000" dirty="0"/>
              <a:t>/</a:t>
            </a:r>
            <a:r>
              <a:rPr lang="en-US" altLang="zh-CN" sz="2000" dirty="0" err="1"/>
              <a:t>unischeduler</a:t>
            </a:r>
            <a:r>
              <a:rPr lang="en-US" altLang="zh-CN" sz="2000" dirty="0"/>
              <a:t>/</a:t>
            </a:r>
            <a:r>
              <a:rPr lang="en-US" altLang="zh-CN" sz="2000" dirty="0" err="1"/>
              <a:t>conf</a:t>
            </a:r>
            <a:r>
              <a:rPr lang="en-US" altLang="zh-CN" sz="2000" dirty="0"/>
              <a:t>/</a:t>
            </a:r>
            <a:r>
              <a:rPr lang="en-US" altLang="zh-CN" sz="2000" dirty="0" err="1"/>
              <a:t>profile.jhscheduler</a:t>
            </a:r>
            <a:r>
              <a:rPr lang="en-US" altLang="zh-CN" sz="2000" dirty="0"/>
              <a:t> </a:t>
            </a:r>
            <a:endParaRPr lang="en-US" altLang="zh-CN" sz="2000" dirty="0" smtClean="0"/>
          </a:p>
          <a:p>
            <a:r>
              <a:rPr lang="zh-CN" altLang="en-US" sz="2000" dirty="0" smtClean="0"/>
              <a:t>或</a:t>
            </a:r>
            <a:endParaRPr lang="en-US" altLang="zh-CN" sz="2000" dirty="0" smtClean="0"/>
          </a:p>
          <a:p>
            <a:r>
              <a:rPr lang="en-US" altLang="zh-CN" sz="2000" dirty="0" smtClean="0"/>
              <a:t>source  </a:t>
            </a:r>
            <a:r>
              <a:rPr lang="en-US" altLang="zh-CN" sz="2000" dirty="0"/>
              <a:t>/</a:t>
            </a:r>
            <a:r>
              <a:rPr lang="en-US" altLang="zh-CN" sz="2000" dirty="0" smtClean="0"/>
              <a:t>stor9000/apps/</a:t>
            </a:r>
            <a:r>
              <a:rPr lang="en-US" altLang="zh-CN" sz="2000" dirty="0" err="1" smtClean="0"/>
              <a:t>jhinno</a:t>
            </a:r>
            <a:r>
              <a:rPr lang="en-US" altLang="zh-CN" sz="2000" dirty="0" smtClean="0"/>
              <a:t>/</a:t>
            </a:r>
            <a:r>
              <a:rPr lang="en-US" altLang="zh-CN" sz="2000" dirty="0" err="1" smtClean="0"/>
              <a:t>unischeduler</a:t>
            </a:r>
            <a:r>
              <a:rPr lang="en-US" altLang="zh-CN" sz="2000" dirty="0" smtClean="0"/>
              <a:t>/</a:t>
            </a:r>
            <a:r>
              <a:rPr lang="en-US" altLang="zh-CN" sz="2000" dirty="0" err="1" smtClean="0"/>
              <a:t>conf</a:t>
            </a:r>
            <a:r>
              <a:rPr lang="en-US" altLang="zh-CN" sz="2000" dirty="0" smtClean="0"/>
              <a:t>/</a:t>
            </a:r>
            <a:r>
              <a:rPr lang="en-US" altLang="zh-CN" sz="2000" dirty="0" err="1" smtClean="0"/>
              <a:t>profile.jhscheduler</a:t>
            </a:r>
            <a:endParaRPr lang="en-US" altLang="zh-CN" sz="2000" dirty="0" smtClean="0"/>
          </a:p>
          <a:p>
            <a:r>
              <a:rPr lang="zh-CN" altLang="en-US" sz="2000" dirty="0" smtClean="0"/>
              <a:t>建议：</a:t>
            </a:r>
            <a:endParaRPr lang="en-US" altLang="zh-CN" sz="2000" dirty="0" smtClean="0"/>
          </a:p>
          <a:p>
            <a:r>
              <a:rPr lang="zh-CN" altLang="en-US" sz="2000" dirty="0"/>
              <a:t>写</a:t>
            </a:r>
            <a:r>
              <a:rPr lang="zh-CN" altLang="en-US" sz="2000" dirty="0" smtClean="0"/>
              <a:t>到个人家目录下的</a:t>
            </a:r>
            <a:r>
              <a:rPr lang="en-US" altLang="zh-CN" sz="2000" dirty="0" smtClean="0"/>
              <a:t>.</a:t>
            </a:r>
            <a:r>
              <a:rPr lang="en-US" altLang="zh-CN" sz="2000" dirty="0" err="1" smtClean="0"/>
              <a:t>bashrc</a:t>
            </a:r>
            <a:r>
              <a:rPr lang="zh-CN" altLang="en-US" sz="2000" dirty="0"/>
              <a:t>文件</a:t>
            </a:r>
            <a:r>
              <a:rPr lang="zh-CN" altLang="en-US" sz="2000" dirty="0" smtClean="0"/>
              <a:t>中，自动加载</a:t>
            </a:r>
            <a:endParaRPr lang="en-US" altLang="zh-CN" sz="2000" dirty="0" smtClean="0"/>
          </a:p>
          <a:p>
            <a:endParaRPr lang="en-US" altLang="zh-CN" sz="700" dirty="0"/>
          </a:p>
          <a:p>
            <a:r>
              <a:rPr lang="en-US" altLang="zh-CN" sz="900" dirty="0"/>
              <a:t>export MPICH_PATH=/stor9000/intel/</a:t>
            </a:r>
            <a:r>
              <a:rPr lang="en-US" altLang="zh-CN" sz="900" dirty="0" err="1"/>
              <a:t>impi</a:t>
            </a:r>
            <a:r>
              <a:rPr lang="en-US" altLang="zh-CN" sz="900" dirty="0"/>
              <a:t>/5.1.3.181</a:t>
            </a:r>
          </a:p>
          <a:p>
            <a:r>
              <a:rPr lang="en-US" altLang="zh-CN" sz="900" dirty="0"/>
              <a:t>export INC_MPI=$MPICH_PATH/include64</a:t>
            </a:r>
          </a:p>
          <a:p>
            <a:r>
              <a:rPr lang="en-US" altLang="zh-CN" sz="900" dirty="0"/>
              <a:t>export LIB_MPI=$MPICH_PATH/lib64</a:t>
            </a:r>
          </a:p>
          <a:p>
            <a:r>
              <a:rPr lang="en-US" altLang="zh-CN" sz="900" dirty="0"/>
              <a:t>export CC=</a:t>
            </a:r>
            <a:r>
              <a:rPr lang="en-US" altLang="zh-CN" sz="900" dirty="0" err="1"/>
              <a:t>mpiicc</a:t>
            </a:r>
            <a:endParaRPr lang="en-US" altLang="zh-CN" sz="900" dirty="0"/>
          </a:p>
          <a:p>
            <a:r>
              <a:rPr lang="en-US" altLang="zh-CN" sz="900" dirty="0"/>
              <a:t>export F90=</a:t>
            </a:r>
            <a:r>
              <a:rPr lang="en-US" altLang="zh-CN" sz="900" dirty="0" err="1"/>
              <a:t>mpiifort</a:t>
            </a:r>
            <a:endParaRPr lang="en-US" altLang="zh-CN" sz="900" dirty="0"/>
          </a:p>
          <a:p>
            <a:r>
              <a:rPr lang="en-US" altLang="zh-CN" sz="900" dirty="0"/>
              <a:t>export FC=</a:t>
            </a:r>
            <a:r>
              <a:rPr lang="en-US" altLang="zh-CN" sz="900" dirty="0" err="1"/>
              <a:t>ifort</a:t>
            </a:r>
            <a:endParaRPr lang="en-US" altLang="zh-CN" sz="900" dirty="0"/>
          </a:p>
          <a:p>
            <a:r>
              <a:rPr lang="en-US" altLang="zh-CN" sz="900" dirty="0"/>
              <a:t>export F77=</a:t>
            </a:r>
            <a:r>
              <a:rPr lang="en-US" altLang="zh-CN" sz="900" dirty="0" err="1"/>
              <a:t>mpiifort</a:t>
            </a:r>
            <a:endParaRPr lang="en-US" altLang="zh-CN" sz="900" dirty="0"/>
          </a:p>
          <a:p>
            <a:r>
              <a:rPr lang="en-US" altLang="zh-CN" sz="900" dirty="0"/>
              <a:t>export USER_FC=</a:t>
            </a:r>
            <a:r>
              <a:rPr lang="en-US" altLang="zh-CN" sz="900" dirty="0" err="1"/>
              <a:t>mpiifort</a:t>
            </a:r>
            <a:endParaRPr lang="en-US" altLang="zh-CN" sz="900" dirty="0"/>
          </a:p>
          <a:p>
            <a:r>
              <a:rPr lang="en-US" altLang="zh-CN" sz="900" dirty="0"/>
              <a:t>export USER_CC=</a:t>
            </a:r>
            <a:r>
              <a:rPr lang="en-US" altLang="zh-CN" sz="900" dirty="0" err="1"/>
              <a:t>mpiicc</a:t>
            </a:r>
            <a:endParaRPr lang="en-US" altLang="zh-CN" sz="900" dirty="0"/>
          </a:p>
          <a:p>
            <a:r>
              <a:rPr lang="en-US" altLang="zh-CN" sz="900" dirty="0"/>
              <a:t>export MPIF90=</a:t>
            </a:r>
            <a:r>
              <a:rPr lang="en-US" altLang="zh-CN" sz="900" dirty="0" err="1"/>
              <a:t>mpiifort</a:t>
            </a:r>
            <a:endParaRPr lang="en-US" altLang="zh-CN" sz="900" dirty="0"/>
          </a:p>
          <a:p>
            <a:endParaRPr lang="en-US" altLang="zh-CN" sz="900" dirty="0"/>
          </a:p>
          <a:p>
            <a:r>
              <a:rPr lang="en-US" altLang="zh-CN" sz="900" dirty="0"/>
              <a:t>source  /stor9000/intel/impi/5.1.3.181/bin64/mpivars.sh</a:t>
            </a:r>
          </a:p>
          <a:p>
            <a:endParaRPr lang="en-US" altLang="zh-CN" sz="900" dirty="0"/>
          </a:p>
          <a:p>
            <a:r>
              <a:rPr lang="en-US" altLang="zh-CN" sz="900" dirty="0"/>
              <a:t>source /stor9000/intel/compilers_and_libraries/linux/bin/compilervars.sh intel64</a:t>
            </a:r>
          </a:p>
          <a:p>
            <a:endParaRPr lang="zh-CN" altLang="en-US" sz="2000" dirty="0"/>
          </a:p>
        </p:txBody>
      </p:sp>
      <p:sp>
        <p:nvSpPr>
          <p:cNvPr id="3" name="标题 2"/>
          <p:cNvSpPr>
            <a:spLocks noGrp="1"/>
          </p:cNvSpPr>
          <p:nvPr>
            <p:ph type="title"/>
          </p:nvPr>
        </p:nvSpPr>
        <p:spPr/>
        <p:txBody>
          <a:bodyPr/>
          <a:lstStyle/>
          <a:p>
            <a:r>
              <a:rPr lang="zh-CN" altLang="en-US" dirty="0" smtClean="0"/>
              <a:t>调度系统环境变量加载</a:t>
            </a:r>
            <a:endParaRPr lang="zh-CN" altLang="en-US" dirty="0"/>
          </a:p>
        </p:txBody>
      </p:sp>
      <p:sp>
        <p:nvSpPr>
          <p:cNvPr id="4" name="日期占位符 3"/>
          <p:cNvSpPr>
            <a:spLocks noGrp="1"/>
          </p:cNvSpPr>
          <p:nvPr>
            <p:ph type="dt" sz="half" idx="10"/>
          </p:nvPr>
        </p:nvSpPr>
        <p:spPr/>
        <p:txBody>
          <a:bodyPr/>
          <a:lstStyle/>
          <a:p>
            <a:pPr algn="l">
              <a:defRPr/>
            </a:pPr>
            <a:r>
              <a:rPr lang="en-US" altLang="zh-CN" smtClean="0"/>
              <a:t>© </a:t>
            </a:r>
            <a:r>
              <a:rPr lang="zh-CN" altLang="en-US" smtClean="0">
                <a:latin typeface="方正兰亭粗黑简体"/>
                <a:ea typeface="方正兰亭粗黑简体"/>
              </a:rPr>
              <a:t> </a:t>
            </a:r>
            <a:fld id="{758FB695-E7C2-4E66-9032-03B80AEA6353}" type="datetime6">
              <a:rPr lang="zh-CN" altLang="en-US" smtClean="0"/>
              <a:pPr algn="l">
                <a:defRPr/>
              </a:pPr>
              <a:t>2017年6月</a:t>
            </a:fld>
            <a:r>
              <a:rPr lang="zh-CN" altLang="en-US" smtClean="0"/>
              <a:t>  北京景行锐创软件有限公司  版权所有</a:t>
            </a:r>
            <a:endParaRPr lang="en-US" altLang="zh-CN" dirty="0"/>
          </a:p>
        </p:txBody>
      </p:sp>
    </p:spTree>
    <p:extLst>
      <p:ext uri="{BB962C8B-B14F-4D97-AF65-F5344CB8AC3E}">
        <p14:creationId xmlns:p14="http://schemas.microsoft.com/office/powerpoint/2010/main" val="1406794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sz="2400" dirty="0" smtClean="0"/>
              <a:t>作业提交基本命令：</a:t>
            </a:r>
            <a:r>
              <a:rPr lang="en-US" altLang="zh-CN" sz="2400" dirty="0" err="1" smtClean="0"/>
              <a:t>jsub</a:t>
            </a:r>
            <a:endParaRPr lang="en-US" altLang="zh-CN" sz="2400" dirty="0" smtClean="0"/>
          </a:p>
          <a:p>
            <a:r>
              <a:rPr lang="zh-CN" altLang="en-US" sz="2400" dirty="0" smtClean="0"/>
              <a:t>作业提交命令格式：</a:t>
            </a:r>
            <a:endParaRPr lang="en-US" altLang="zh-CN" sz="2400" dirty="0"/>
          </a:p>
          <a:p>
            <a:r>
              <a:rPr lang="en-US" altLang="zh-CN" sz="1400" dirty="0" err="1"/>
              <a:t>jsub</a:t>
            </a:r>
            <a:r>
              <a:rPr lang="en-US" altLang="zh-CN" sz="1400" dirty="0"/>
              <a:t> [-h] [-V] [-x] [-H] [-r] [-N] [-B] [-I | -K | -</a:t>
            </a:r>
            <a:r>
              <a:rPr lang="en-US" altLang="zh-CN" sz="1400" dirty="0" err="1"/>
              <a:t>Ip</a:t>
            </a:r>
            <a:r>
              <a:rPr lang="en-US" altLang="zh-CN" sz="1400" dirty="0"/>
              <a:t> | -Is]</a:t>
            </a:r>
          </a:p>
          <a:p>
            <a:r>
              <a:rPr lang="en-US" altLang="zh-CN" sz="1400" dirty="0"/>
              <a:t>             [-L </a:t>
            </a:r>
            <a:r>
              <a:rPr lang="en-US" altLang="zh-CN" sz="1400" dirty="0" err="1"/>
              <a:t>login_shell</a:t>
            </a:r>
            <a:r>
              <a:rPr lang="en-US" altLang="zh-CN" sz="1400" dirty="0"/>
              <a:t>] [-c </a:t>
            </a:r>
            <a:r>
              <a:rPr lang="en-US" altLang="zh-CN" sz="1400" dirty="0" err="1"/>
              <a:t>cpu_limit</a:t>
            </a:r>
            <a:r>
              <a:rPr lang="en-US" altLang="zh-CN" sz="1400" dirty="0"/>
              <a:t>[/</a:t>
            </a:r>
            <a:r>
              <a:rPr lang="en-US" altLang="zh-CN" sz="1400" dirty="0" err="1"/>
              <a:t>host_spec</a:t>
            </a:r>
            <a:r>
              <a:rPr lang="en-US" altLang="zh-CN" sz="1400" dirty="0"/>
              <a:t>]] [-F </a:t>
            </a:r>
            <a:r>
              <a:rPr lang="en-US" altLang="zh-CN" sz="1400" dirty="0" err="1"/>
              <a:t>file_limit</a:t>
            </a:r>
            <a:r>
              <a:rPr lang="en-US" altLang="zh-CN" sz="1400" dirty="0"/>
              <a:t>]</a:t>
            </a:r>
          </a:p>
          <a:p>
            <a:r>
              <a:rPr lang="en-US" altLang="zh-CN" sz="1400" dirty="0"/>
              <a:t>             [-W </a:t>
            </a:r>
            <a:r>
              <a:rPr lang="en-US" altLang="zh-CN" sz="1400" dirty="0" err="1"/>
              <a:t>run_limit</a:t>
            </a:r>
            <a:r>
              <a:rPr lang="en-US" altLang="zh-CN" sz="1400" dirty="0"/>
              <a:t>[/</a:t>
            </a:r>
            <a:r>
              <a:rPr lang="en-US" altLang="zh-CN" sz="1400" dirty="0" err="1"/>
              <a:t>host_spec</a:t>
            </a:r>
            <a:r>
              <a:rPr lang="en-US" altLang="zh-CN" sz="1400" dirty="0"/>
              <a:t>]] [-k </a:t>
            </a:r>
            <a:r>
              <a:rPr lang="en-US" altLang="zh-CN" sz="1400" dirty="0" err="1"/>
              <a:t>chkpnt_dir</a:t>
            </a:r>
            <a:r>
              <a:rPr lang="en-US" altLang="zh-CN" sz="1400" dirty="0"/>
              <a:t> [</a:t>
            </a:r>
            <a:r>
              <a:rPr lang="en-US" altLang="zh-CN" sz="1400" dirty="0" err="1"/>
              <a:t>chkpnt_period</a:t>
            </a:r>
            <a:r>
              <a:rPr lang="en-US" altLang="zh-CN" sz="1400" dirty="0"/>
              <a:t>] [method=</a:t>
            </a:r>
            <a:r>
              <a:rPr lang="en-US" altLang="zh-CN" sz="1400" dirty="0" err="1"/>
              <a:t>chkpnt_dir</a:t>
            </a:r>
            <a:r>
              <a:rPr lang="en-US" altLang="zh-CN" sz="1400" dirty="0"/>
              <a:t>]]</a:t>
            </a:r>
          </a:p>
          <a:p>
            <a:r>
              <a:rPr lang="en-US" altLang="zh-CN" sz="1400" dirty="0"/>
              <a:t>             [-P </a:t>
            </a:r>
            <a:r>
              <a:rPr lang="en-US" altLang="zh-CN" sz="1400" dirty="0" err="1"/>
              <a:t>project_name</a:t>
            </a:r>
            <a:r>
              <a:rPr lang="en-US" altLang="zh-CN" sz="1400" dirty="0"/>
              <a:t>] [-q </a:t>
            </a:r>
            <a:r>
              <a:rPr lang="en-US" altLang="zh-CN" sz="1400" dirty="0" err="1"/>
              <a:t>queue_name</a:t>
            </a:r>
            <a:r>
              <a:rPr lang="en-US" altLang="zh-CN" sz="1400" dirty="0"/>
              <a:t> ...]  [-R </a:t>
            </a:r>
            <a:r>
              <a:rPr lang="en-US" altLang="zh-CN" sz="1400" dirty="0" err="1"/>
              <a:t>res_req</a:t>
            </a:r>
            <a:r>
              <a:rPr lang="en-US" altLang="zh-CN" sz="1400" dirty="0"/>
              <a:t>]</a:t>
            </a:r>
          </a:p>
          <a:p>
            <a:r>
              <a:rPr lang="en-US" altLang="zh-CN" sz="1400" dirty="0"/>
              <a:t>             [-m "</a:t>
            </a:r>
            <a:r>
              <a:rPr lang="en-US" altLang="zh-CN" sz="1400" dirty="0" err="1"/>
              <a:t>host_name</a:t>
            </a:r>
            <a:r>
              <a:rPr lang="en-US" altLang="zh-CN" sz="1400" dirty="0"/>
              <a:t>[+[</a:t>
            </a:r>
            <a:r>
              <a:rPr lang="en-US" altLang="zh-CN" sz="1400" dirty="0" err="1"/>
              <a:t>pref_level</a:t>
            </a:r>
            <a:r>
              <a:rPr lang="en-US" altLang="zh-CN" sz="1400" dirty="0"/>
              <a:t>]] | </a:t>
            </a:r>
            <a:r>
              <a:rPr lang="en-US" altLang="zh-CN" sz="1400" dirty="0" err="1"/>
              <a:t>host_group</a:t>
            </a:r>
            <a:r>
              <a:rPr lang="en-US" altLang="zh-CN" sz="1400" dirty="0"/>
              <a:t>[+[</a:t>
            </a:r>
            <a:r>
              <a:rPr lang="en-US" altLang="zh-CN" sz="1400" dirty="0" err="1"/>
              <a:t>pref_level</a:t>
            </a:r>
            <a:r>
              <a:rPr lang="en-US" altLang="zh-CN" sz="1400" dirty="0"/>
              <a:t>]]..."]</a:t>
            </a:r>
          </a:p>
          <a:p>
            <a:r>
              <a:rPr lang="en-US" altLang="zh-CN" sz="1400" dirty="0"/>
              <a:t>             [-n </a:t>
            </a:r>
            <a:r>
              <a:rPr lang="en-US" altLang="zh-CN" sz="1400" dirty="0" err="1"/>
              <a:t>min_processors</a:t>
            </a:r>
            <a:r>
              <a:rPr lang="en-US" altLang="zh-CN" sz="1400" dirty="0"/>
              <a:t>[,</a:t>
            </a:r>
            <a:r>
              <a:rPr lang="en-US" altLang="zh-CN" sz="1400" dirty="0" err="1"/>
              <a:t>max_processors</a:t>
            </a:r>
            <a:r>
              <a:rPr lang="en-US" altLang="zh-CN" sz="1400" dirty="0"/>
              <a:t>]] [-J </a:t>
            </a:r>
            <a:r>
              <a:rPr lang="en-US" altLang="zh-CN" sz="1400" dirty="0" err="1"/>
              <a:t>job_name</a:t>
            </a:r>
            <a:r>
              <a:rPr lang="en-US" altLang="zh-CN" sz="1400" dirty="0"/>
              <a:t>]</a:t>
            </a:r>
          </a:p>
          <a:p>
            <a:r>
              <a:rPr lang="en-US" altLang="zh-CN" sz="1400" dirty="0"/>
              <a:t>             [-b </a:t>
            </a:r>
            <a:r>
              <a:rPr lang="en-US" altLang="zh-CN" sz="1400" dirty="0" err="1"/>
              <a:t>begin_time</a:t>
            </a:r>
            <a:r>
              <a:rPr lang="en-US" altLang="zh-CN" sz="1400" dirty="0"/>
              <a:t>] [-t </a:t>
            </a:r>
            <a:r>
              <a:rPr lang="en-US" altLang="zh-CN" sz="1400" dirty="0" err="1"/>
              <a:t>term_time</a:t>
            </a:r>
            <a:r>
              <a:rPr lang="en-US" altLang="zh-CN" sz="1400" dirty="0"/>
              <a:t>] [-u </a:t>
            </a:r>
            <a:r>
              <a:rPr lang="en-US" altLang="zh-CN" sz="1400" dirty="0" err="1"/>
              <a:t>mail_user</a:t>
            </a:r>
            <a:r>
              <a:rPr lang="en-US" altLang="zh-CN" sz="1400" dirty="0"/>
              <a:t>]</a:t>
            </a:r>
          </a:p>
          <a:p>
            <a:r>
              <a:rPr lang="en-US" altLang="zh-CN" sz="1400" dirty="0"/>
              <a:t>             [-</a:t>
            </a:r>
            <a:r>
              <a:rPr lang="en-US" altLang="zh-CN" sz="1400" dirty="0" err="1"/>
              <a:t>i</a:t>
            </a:r>
            <a:r>
              <a:rPr lang="en-US" altLang="zh-CN" sz="1400" dirty="0"/>
              <a:t> </a:t>
            </a:r>
            <a:r>
              <a:rPr lang="en-US" altLang="zh-CN" sz="1400" dirty="0" err="1"/>
              <a:t>in_file</a:t>
            </a:r>
            <a:r>
              <a:rPr lang="en-US" altLang="zh-CN" sz="1400" dirty="0"/>
              <a:t> | -is </a:t>
            </a:r>
            <a:r>
              <a:rPr lang="en-US" altLang="zh-CN" sz="1400" dirty="0" err="1"/>
              <a:t>in_file</a:t>
            </a:r>
            <a:r>
              <a:rPr lang="en-US" altLang="zh-CN" sz="1400" dirty="0"/>
              <a:t>] [-o </a:t>
            </a:r>
            <a:r>
              <a:rPr lang="en-US" altLang="zh-CN" sz="1400" dirty="0" err="1"/>
              <a:t>out_file</a:t>
            </a:r>
            <a:r>
              <a:rPr lang="en-US" altLang="zh-CN" sz="1400" dirty="0"/>
              <a:t>] [-e </a:t>
            </a:r>
            <a:r>
              <a:rPr lang="en-US" altLang="zh-CN" sz="1400" dirty="0" err="1"/>
              <a:t>err_file</a:t>
            </a:r>
            <a:r>
              <a:rPr lang="en-US" altLang="zh-CN" sz="1400" dirty="0"/>
              <a:t>]</a:t>
            </a:r>
          </a:p>
          <a:p>
            <a:r>
              <a:rPr lang="en-US" altLang="zh-CN" sz="1400" dirty="0"/>
              <a:t>             [-M </a:t>
            </a:r>
            <a:r>
              <a:rPr lang="en-US" altLang="zh-CN" sz="1400" dirty="0" err="1"/>
              <a:t>mem_limit</a:t>
            </a:r>
            <a:r>
              <a:rPr lang="en-US" altLang="zh-CN" sz="1400" dirty="0"/>
              <a:t>]  [-D </a:t>
            </a:r>
            <a:r>
              <a:rPr lang="en-US" altLang="zh-CN" sz="1400" dirty="0" err="1"/>
              <a:t>data_limit</a:t>
            </a:r>
            <a:r>
              <a:rPr lang="en-US" altLang="zh-CN" sz="1400" dirty="0"/>
              <a:t>]  [-S </a:t>
            </a:r>
            <a:r>
              <a:rPr lang="en-US" altLang="zh-CN" sz="1400" dirty="0" err="1"/>
              <a:t>stack_limit</a:t>
            </a:r>
            <a:r>
              <a:rPr lang="en-US" altLang="zh-CN" sz="1400" dirty="0"/>
              <a:t>]</a:t>
            </a:r>
          </a:p>
          <a:p>
            <a:r>
              <a:rPr lang="en-US" altLang="zh-CN" sz="1400" dirty="0"/>
              <a:t>             [[-f "</a:t>
            </a:r>
            <a:r>
              <a:rPr lang="en-US" altLang="zh-CN" sz="1400" dirty="0" err="1"/>
              <a:t>lfile</a:t>
            </a:r>
            <a:r>
              <a:rPr lang="en-US" altLang="zh-CN" sz="1400" dirty="0"/>
              <a:t> op [</a:t>
            </a:r>
            <a:r>
              <a:rPr lang="en-US" altLang="zh-CN" sz="1400" dirty="0" err="1"/>
              <a:t>rfile</a:t>
            </a:r>
            <a:r>
              <a:rPr lang="en-US" altLang="zh-CN" sz="1400" dirty="0"/>
              <a:t>]"] ...] [-w </a:t>
            </a:r>
            <a:r>
              <a:rPr lang="en-US" altLang="zh-CN" sz="1400" dirty="0" err="1"/>
              <a:t>depend_cond</a:t>
            </a:r>
            <a:r>
              <a:rPr lang="en-US" altLang="zh-CN" sz="1400" dirty="0"/>
              <a:t>]</a:t>
            </a:r>
          </a:p>
          <a:p>
            <a:r>
              <a:rPr lang="en-US" altLang="zh-CN" sz="1400" dirty="0"/>
              <a:t>             [-E "</a:t>
            </a:r>
            <a:r>
              <a:rPr lang="en-US" altLang="zh-CN" sz="1400" dirty="0" err="1"/>
              <a:t>pre_exec_command</a:t>
            </a:r>
            <a:r>
              <a:rPr lang="en-US" altLang="zh-CN" sz="1400" dirty="0"/>
              <a:t> [argument ...]"] [-</a:t>
            </a:r>
            <a:r>
              <a:rPr lang="en-US" altLang="zh-CN" sz="1400" dirty="0" err="1"/>
              <a:t>Zs</a:t>
            </a:r>
            <a:r>
              <a:rPr lang="en-US" altLang="zh-CN" sz="1400" dirty="0"/>
              <a:t>] [-</a:t>
            </a:r>
            <a:r>
              <a:rPr lang="en-US" altLang="zh-CN" sz="1400" dirty="0" err="1"/>
              <a:t>sp</a:t>
            </a:r>
            <a:r>
              <a:rPr lang="en-US" altLang="zh-CN" sz="1400" dirty="0"/>
              <a:t> </a:t>
            </a:r>
            <a:r>
              <a:rPr lang="en-US" altLang="zh-CN" sz="1400" dirty="0" err="1"/>
              <a:t>job_priority</a:t>
            </a:r>
            <a:r>
              <a:rPr lang="en-US" altLang="zh-CN" sz="1400" dirty="0"/>
              <a:t>]</a:t>
            </a:r>
          </a:p>
          <a:p>
            <a:r>
              <a:rPr lang="en-US" altLang="zh-CN" sz="1400" dirty="0"/>
              <a:t>             [command [argument ...]]</a:t>
            </a:r>
          </a:p>
          <a:p>
            <a:r>
              <a:rPr lang="en-US" altLang="zh-CN" sz="1400" dirty="0"/>
              <a:t>             [-a </a:t>
            </a:r>
            <a:r>
              <a:rPr lang="en-US" altLang="zh-CN" sz="1400" dirty="0" err="1"/>
              <a:t>additional_esub_information</a:t>
            </a:r>
            <a:r>
              <a:rPr lang="en-US" altLang="zh-CN" sz="1400" dirty="0"/>
              <a:t>]</a:t>
            </a:r>
          </a:p>
          <a:p>
            <a:r>
              <a:rPr lang="en-US" altLang="zh-CN" sz="1400" dirty="0"/>
              <a:t>             [-</a:t>
            </a:r>
            <a:r>
              <a:rPr lang="en-US" altLang="zh-CN" sz="1400" dirty="0" err="1"/>
              <a:t>vm</a:t>
            </a:r>
            <a:r>
              <a:rPr lang="en-US" altLang="zh-CN" sz="1400" dirty="0"/>
              <a:t> win7|win2008|winxp]</a:t>
            </a:r>
          </a:p>
          <a:p>
            <a:r>
              <a:rPr lang="en-US" altLang="zh-CN" sz="1400" dirty="0"/>
              <a:t>             [-</a:t>
            </a:r>
            <a:r>
              <a:rPr lang="en-US" altLang="zh-CN" sz="1400" dirty="0" err="1"/>
              <a:t>cwd</a:t>
            </a:r>
            <a:r>
              <a:rPr lang="en-US" altLang="zh-CN" sz="1400" dirty="0"/>
              <a:t> </a:t>
            </a:r>
            <a:r>
              <a:rPr lang="en-US" altLang="zh-CN" sz="1400" dirty="0" err="1"/>
              <a:t>current_working_directory</a:t>
            </a:r>
            <a:r>
              <a:rPr lang="en-US" altLang="zh-CN" sz="1400" dirty="0"/>
              <a:t>]</a:t>
            </a:r>
          </a:p>
          <a:p>
            <a:r>
              <a:rPr lang="en-US" altLang="zh-CN" sz="1400" dirty="0"/>
              <a:t>             [-</a:t>
            </a:r>
            <a:r>
              <a:rPr lang="en-US" altLang="zh-CN" sz="1400" dirty="0" err="1"/>
              <a:t>gpgpu</a:t>
            </a:r>
            <a:r>
              <a:rPr lang="en-US" altLang="zh-CN" sz="1400" dirty="0"/>
              <a:t> [</a:t>
            </a:r>
            <a:r>
              <a:rPr lang="en-US" altLang="zh-CN" sz="1400" dirty="0" err="1"/>
              <a:t>gpures</a:t>
            </a:r>
            <a:r>
              <a:rPr lang="en-US" altLang="zh-CN" sz="1400" dirty="0"/>
              <a:t>=]</a:t>
            </a:r>
            <a:r>
              <a:rPr lang="en-US" altLang="zh-CN" sz="1400" dirty="0" err="1"/>
              <a:t>num</a:t>
            </a:r>
            <a:r>
              <a:rPr lang="en-US" altLang="zh-CN" sz="1400" dirty="0"/>
              <a:t>]</a:t>
            </a:r>
            <a:endParaRPr lang="zh-CN" altLang="en-US" sz="1400" dirty="0"/>
          </a:p>
        </p:txBody>
      </p:sp>
      <p:sp>
        <p:nvSpPr>
          <p:cNvPr id="3" name="标题 2"/>
          <p:cNvSpPr>
            <a:spLocks noGrp="1"/>
          </p:cNvSpPr>
          <p:nvPr>
            <p:ph type="title"/>
          </p:nvPr>
        </p:nvSpPr>
        <p:spPr/>
        <p:txBody>
          <a:bodyPr/>
          <a:lstStyle/>
          <a:p>
            <a:r>
              <a:rPr lang="zh-CN" altLang="en-US" dirty="0" smtClean="0"/>
              <a:t>作业提交命令</a:t>
            </a:r>
            <a:endParaRPr lang="zh-CN" altLang="en-US" dirty="0"/>
          </a:p>
        </p:txBody>
      </p:sp>
      <p:sp>
        <p:nvSpPr>
          <p:cNvPr id="4" name="日期占位符 3"/>
          <p:cNvSpPr>
            <a:spLocks noGrp="1"/>
          </p:cNvSpPr>
          <p:nvPr>
            <p:ph type="dt" sz="half" idx="10"/>
          </p:nvPr>
        </p:nvSpPr>
        <p:spPr/>
        <p:txBody>
          <a:bodyPr/>
          <a:lstStyle/>
          <a:p>
            <a:pPr algn="l">
              <a:defRPr/>
            </a:pPr>
            <a:r>
              <a:rPr lang="en-US" altLang="zh-CN" smtClean="0"/>
              <a:t>© </a:t>
            </a:r>
            <a:r>
              <a:rPr lang="zh-CN" altLang="en-US" smtClean="0">
                <a:latin typeface="方正兰亭粗黑简体"/>
                <a:ea typeface="方正兰亭粗黑简体"/>
              </a:rPr>
              <a:t> </a:t>
            </a:r>
            <a:fld id="{758FB695-E7C2-4E66-9032-03B80AEA6353}" type="datetime6">
              <a:rPr lang="zh-CN" altLang="en-US" smtClean="0"/>
              <a:pPr algn="l">
                <a:defRPr/>
              </a:pPr>
              <a:t>2017年6月</a:t>
            </a:fld>
            <a:r>
              <a:rPr lang="zh-CN" altLang="en-US" smtClean="0"/>
              <a:t>  北京景行锐创软件有限公司  版权所有</a:t>
            </a:r>
            <a:endParaRPr lang="en-US" altLang="zh-CN" dirty="0"/>
          </a:p>
        </p:txBody>
      </p:sp>
    </p:spTree>
    <p:extLst>
      <p:ext uri="{BB962C8B-B14F-4D97-AF65-F5344CB8AC3E}">
        <p14:creationId xmlns:p14="http://schemas.microsoft.com/office/powerpoint/2010/main" val="1074471079"/>
      </p:ext>
    </p:extLst>
  </p:cSld>
  <p:clrMapOvr>
    <a:masterClrMapping/>
  </p:clrMapOvr>
</p:sld>
</file>

<file path=ppt/theme/theme1.xml><?xml version="1.0" encoding="utf-8"?>
<a:theme xmlns:a="http://schemas.openxmlformats.org/drawingml/2006/main" name="JH_Innovation_Template_2012042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latform Main Slide">
  <a:themeElements>
    <a:clrScheme name="1_Platform Main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latform Main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latform Main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latform Main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latform Main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latform Main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latform Main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latform Main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latform Main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latform Main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latform Main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latform Main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latform Main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latform Main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013-4">
  <a:themeElements>
    <a:clrScheme name="1_自定义设计方案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fontScheme name="1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ＭＳ Ｐゴシック" pitchFamily="34"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ＭＳ Ｐゴシック" pitchFamily="34" charset="-128"/>
          </a:defRPr>
        </a:defPPr>
      </a:lstStyle>
    </a:lnDef>
  </a:objectDefaults>
  <a:extraClrSchemeLst>
    <a:extraClrScheme>
      <a:clrScheme name="1_自定义设计方案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Platform Main Slide">
  <a:themeElements>
    <a:clrScheme name="1_Platform Main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latform Main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Platform Main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latform Main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latform Main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latform Main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latform Main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latform Main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latform Main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latform Main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latform Main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latform Main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latform Main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latform Main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军工行业新一代高性能计算资源管理和调度系统方案V3</Template>
  <TotalTime>16127</TotalTime>
  <Words>1762</Words>
  <Application>Microsoft Office PowerPoint</Application>
  <PresentationFormat>自定义</PresentationFormat>
  <Paragraphs>222</Paragraphs>
  <Slides>18</Slides>
  <Notes>1</Notes>
  <HiddenSlides>0</HiddenSlides>
  <MMClips>0</MMClips>
  <ScaleCrop>false</ScaleCrop>
  <HeadingPairs>
    <vt:vector size="4" baseType="variant">
      <vt:variant>
        <vt:lpstr>主题</vt:lpstr>
      </vt:variant>
      <vt:variant>
        <vt:i4>4</vt:i4>
      </vt:variant>
      <vt:variant>
        <vt:lpstr>幻灯片标题</vt:lpstr>
      </vt:variant>
      <vt:variant>
        <vt:i4>18</vt:i4>
      </vt:variant>
    </vt:vector>
  </HeadingPairs>
  <TitlesOfParts>
    <vt:vector size="22" baseType="lpstr">
      <vt:lpstr>JH_Innovation_Template_20120427</vt:lpstr>
      <vt:lpstr>1_Platform Main Slide</vt:lpstr>
      <vt:lpstr>2013-4</vt:lpstr>
      <vt:lpstr>2_Platform Main Slide</vt:lpstr>
      <vt:lpstr>PowerPoint 演示文稿</vt:lpstr>
      <vt:lpstr>超算系统现状</vt:lpstr>
      <vt:lpstr>常用队列与节点关系（一）</vt:lpstr>
      <vt:lpstr>常用队列与节点关系（二）</vt:lpstr>
      <vt:lpstr>队列与资源常用命令</vt:lpstr>
      <vt:lpstr>编译与提交节点</vt:lpstr>
      <vt:lpstr>作业提交与调度</vt:lpstr>
      <vt:lpstr>调度系统环境变量加载</vt:lpstr>
      <vt:lpstr>作业提交命令</vt:lpstr>
      <vt:lpstr>常用作业提交命令格式</vt:lpstr>
      <vt:lpstr>作业提交举例</vt:lpstr>
      <vt:lpstr>常见作业状态说明</vt:lpstr>
      <vt:lpstr>作业信息查询</vt:lpstr>
      <vt:lpstr>作业等待原因查询</vt:lpstr>
      <vt:lpstr>作业管理命令</vt:lpstr>
      <vt:lpstr>调度系统常用命令及常见问题解析</vt:lpstr>
      <vt:lpstr>PowerPoint 演示文稿</vt:lpstr>
      <vt:lpstr>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王旭</dc:creator>
  <cp:lastModifiedBy>JH-LHR</cp:lastModifiedBy>
  <cp:revision>1272</cp:revision>
  <cp:lastPrinted>2013-11-26T08:25:50Z</cp:lastPrinted>
  <dcterms:created xsi:type="dcterms:W3CDTF">2011-09-23T13:52:22Z</dcterms:created>
  <dcterms:modified xsi:type="dcterms:W3CDTF">2017-06-08T06:28:11Z</dcterms:modified>
</cp:coreProperties>
</file>