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256" r:id="rId2"/>
    <p:sldId id="422" r:id="rId3"/>
    <p:sldId id="423" r:id="rId4"/>
    <p:sldId id="424" r:id="rId5"/>
    <p:sldId id="425" r:id="rId6"/>
    <p:sldId id="420" r:id="rId7"/>
    <p:sldId id="421" r:id="rId8"/>
    <p:sldId id="427" r:id="rId9"/>
    <p:sldId id="360" r:id="rId10"/>
    <p:sldId id="419" r:id="rId11"/>
    <p:sldId id="361" r:id="rId12"/>
    <p:sldId id="362" r:id="rId13"/>
    <p:sldId id="363" r:id="rId14"/>
    <p:sldId id="364" r:id="rId15"/>
    <p:sldId id="365" r:id="rId16"/>
    <p:sldId id="366" r:id="rId17"/>
    <p:sldId id="404" r:id="rId18"/>
    <p:sldId id="367" r:id="rId19"/>
    <p:sldId id="368" r:id="rId20"/>
    <p:sldId id="369" r:id="rId21"/>
    <p:sldId id="370" r:id="rId22"/>
    <p:sldId id="407" r:id="rId23"/>
    <p:sldId id="374" r:id="rId24"/>
    <p:sldId id="405" r:id="rId25"/>
    <p:sldId id="406" r:id="rId26"/>
    <p:sldId id="375" r:id="rId27"/>
    <p:sldId id="376" r:id="rId28"/>
    <p:sldId id="408" r:id="rId29"/>
    <p:sldId id="409" r:id="rId30"/>
    <p:sldId id="378" r:id="rId31"/>
    <p:sldId id="380" r:id="rId32"/>
    <p:sldId id="381" r:id="rId33"/>
    <p:sldId id="382" r:id="rId34"/>
    <p:sldId id="383" r:id="rId35"/>
    <p:sldId id="384" r:id="rId36"/>
    <p:sldId id="385" r:id="rId37"/>
    <p:sldId id="386" r:id="rId38"/>
    <p:sldId id="387" r:id="rId39"/>
    <p:sldId id="426" r:id="rId40"/>
    <p:sldId id="388" r:id="rId41"/>
    <p:sldId id="389" r:id="rId42"/>
    <p:sldId id="390" r:id="rId43"/>
    <p:sldId id="391" r:id="rId44"/>
    <p:sldId id="392" r:id="rId45"/>
    <p:sldId id="393" r:id="rId46"/>
    <p:sldId id="394" r:id="rId47"/>
    <p:sldId id="395" r:id="rId48"/>
    <p:sldId id="396" r:id="rId49"/>
    <p:sldId id="397" r:id="rId50"/>
    <p:sldId id="398" r:id="rId51"/>
    <p:sldId id="399" r:id="rId52"/>
    <p:sldId id="400" r:id="rId53"/>
    <p:sldId id="401" r:id="rId54"/>
    <p:sldId id="402" r:id="rId55"/>
    <p:sldId id="410" r:id="rId56"/>
    <p:sldId id="411" r:id="rId57"/>
    <p:sldId id="412" r:id="rId58"/>
    <p:sldId id="413" r:id="rId59"/>
    <p:sldId id="414" r:id="rId60"/>
    <p:sldId id="415" r:id="rId61"/>
    <p:sldId id="416" r:id="rId62"/>
    <p:sldId id="417" r:id="rId63"/>
    <p:sldId id="418" r:id="rId64"/>
    <p:sldId id="403" r:id="rId65"/>
    <p:sldId id="258" r:id="rId66"/>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686"/>
    <a:srgbClr val="00A1DA"/>
    <a:srgbClr val="0070C0"/>
    <a:srgbClr val="2C5E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55"/>
    <p:restoredTop sz="95541"/>
  </p:normalViewPr>
  <p:slideViewPr>
    <p:cSldViewPr>
      <p:cViewPr varScale="1">
        <p:scale>
          <a:sx n="75" d="100"/>
          <a:sy n="75" d="100"/>
        </p:scale>
        <p:origin x="63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706"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localhost\Users\xzsun\Documents\work@pr\PAPP\vasp\vasp.5.4.1&#27979;&#35797;&#32467;&#26524;\&#38271;&#27801;&amp;&#24191;&#24030;&amp;&#30334;&#24230;&#20113;&#24615;&#33021;&#27979;&#35797;&#32467;&#26524;&#65288;&#26356;&#26032;&#38271;&#27801;&#25968;&#25454;&#6528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localhost\Users\xzsun\Documents\work@pr\team_regular_plan\PAPP&#38598;&#25104;&#24212;&#29992;&#24615;&#33021;&#26356;&#26032;\YHZ0627-PAPP&#38598;&#25104;&#24212;&#29992;&#24615;&#33021;&#20998;&#26512;.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by\Desktop\PAPP&#23458;&#25143;&#38382;&#39064;&#27719;&#24635;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xzsun\Documents\work@pr\team_regular_plan\PAPP&#38598;&#25104;&#24212;&#29992;&#24615;&#33021;&#26356;&#26032;\ALL-PAPP&#38598;&#25104;&#24212;&#29992;&#24615;&#33021;&#20998;&#2651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localhost\Users\xzsun\Documents\work@pr\team_regular_plan\PAPP&#38598;&#25104;&#24212;&#29992;&#24615;&#33021;&#26356;&#26032;\ALL-PAPP&#38598;&#25104;&#24212;&#29992;&#24615;&#33021;&#20998;&#2651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localhost\Users\xzsun\Documents\work@pr\team_regular_plan\PAPP&#38598;&#25104;&#24212;&#29992;&#24615;&#33021;&#26356;&#26032;\ALL-PAPP&#38598;&#25104;&#24212;&#29992;&#24615;&#33021;&#20998;&#2651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localhost\Users\xzsun\Documents\work@pr\team_regular_plan\PAPP&#38598;&#25104;&#24212;&#29992;&#24615;&#33021;&#26356;&#26032;\ALL-PAPP&#38598;&#25104;&#24212;&#29992;&#24615;&#33021;&#20998;&#26512;.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localhost\Users\xzsun\Documents\work@pr\PAPP\lammps\lammps-bench.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localhost\Users\xzsun\Documents\work@pr\team_regular_plan\PAPP&#38598;&#25104;&#24212;&#29992;&#24615;&#33021;&#26356;&#26032;\ALL-PAPP&#38598;&#25104;&#24212;&#29992;&#24615;&#33021;&#20998;&#2651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localhost\Users\xzsun\Documents\work@pr\PAPP\vasp\vasp.5.4.1&#27979;&#35797;&#32467;&#26524;\&#38271;&#27801;&amp;&#24191;&#24030;&amp;&#30334;&#24230;&#20113;&#24615;&#33021;&#27979;&#35797;&#32467;&#26524;&#65288;&#26356;&#26032;&#38271;&#27801;&#25968;&#25454;&#65289;.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工作表1!$B$1</c:f>
              <c:strCache>
                <c:ptCount val="1"/>
                <c:pt idx="0">
                  <c:v>某应用性能</c:v>
                </c:pt>
              </c:strCache>
            </c:strRef>
          </c:tx>
          <c:spPr>
            <a:solidFill>
              <a:schemeClr val="accent1"/>
            </a:solidFill>
            <a:ln>
              <a:noFill/>
            </a:ln>
            <a:effectLst/>
          </c:spPr>
          <c:invertIfNegative val="0"/>
          <c:dPt>
            <c:idx val="0"/>
            <c:invertIfNegative val="0"/>
            <c:bubble3D val="0"/>
            <c:sp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a:noFill/>
              </a:ln>
              <a:effectLst/>
            </c:spPr>
          </c:dPt>
          <c:dPt>
            <c:idx val="1"/>
            <c:invertIfNegative val="0"/>
            <c:bubble3D val="0"/>
            <c:sp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a:noFill/>
              </a:ln>
              <a:effectLst/>
            </c:spPr>
          </c:dPt>
          <c:dPt>
            <c:idx val="2"/>
            <c:invertIfNegative val="0"/>
            <c:bubble3D val="0"/>
            <c:sp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a:noFill/>
              </a:ln>
              <a:effectLst/>
            </c:spPr>
          </c:dPt>
          <c:dPt>
            <c:idx val="3"/>
            <c:invertIfNegative val="0"/>
            <c:bubble3D val="0"/>
            <c:sp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a:noFill/>
              </a:ln>
              <a:effectLst/>
            </c:spPr>
          </c:dPt>
          <c:cat>
            <c:strRef>
              <c:f>工作表1!$A$2:$A$5</c:f>
              <c:strCache>
                <c:ptCount val="4"/>
                <c:pt idx="0">
                  <c:v>优化前</c:v>
                </c:pt>
                <c:pt idx="1">
                  <c:v>编译优化</c:v>
                </c:pt>
                <c:pt idx="2">
                  <c:v>性能库优化</c:v>
                </c:pt>
                <c:pt idx="3">
                  <c:v>微架构优化</c:v>
                </c:pt>
              </c:strCache>
            </c:strRef>
          </c:cat>
          <c:val>
            <c:numRef>
              <c:f>工作表1!$B$2:$B$5</c:f>
              <c:numCache>
                <c:formatCode>General</c:formatCode>
                <c:ptCount val="4"/>
                <c:pt idx="0">
                  <c:v>1</c:v>
                </c:pt>
                <c:pt idx="1">
                  <c:v>1.2</c:v>
                </c:pt>
                <c:pt idx="2">
                  <c:v>1.4</c:v>
                </c:pt>
                <c:pt idx="3">
                  <c:v>1.5</c:v>
                </c:pt>
              </c:numCache>
            </c:numRef>
          </c:val>
        </c:ser>
        <c:dLbls>
          <c:showLegendKey val="0"/>
          <c:showVal val="0"/>
          <c:showCatName val="0"/>
          <c:showSerName val="0"/>
          <c:showPercent val="0"/>
          <c:showBubbleSize val="0"/>
        </c:dLbls>
        <c:gapWidth val="43"/>
        <c:overlap val="-13"/>
        <c:axId val="293731040"/>
        <c:axId val="293730480"/>
      </c:barChart>
      <c:catAx>
        <c:axId val="293731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93730480"/>
        <c:crosses val="autoZero"/>
        <c:auto val="1"/>
        <c:lblAlgn val="ctr"/>
        <c:lblOffset val="100"/>
        <c:noMultiLvlLbl val="0"/>
      </c:catAx>
      <c:valAx>
        <c:axId val="293730480"/>
        <c:scaling>
          <c:orientation val="minMax"/>
        </c:scaling>
        <c:delete val="0"/>
        <c:axPos val="l"/>
        <c:majorGrid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a:softEdge rad="254000"/>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293731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smtClean="0"/>
              <a:t>vasp5.4.1 </a:t>
            </a:r>
            <a:r>
              <a:rPr lang="en-US" altLang="zh-CN" sz="1800" dirty="0" smtClean="0"/>
              <a:t>GPU</a:t>
            </a:r>
            <a:r>
              <a:rPr lang="zh-CN" sz="1800" dirty="0" smtClean="0"/>
              <a:t>云</a:t>
            </a:r>
            <a:r>
              <a:rPr lang="zh-CN" sz="1800" dirty="0"/>
              <a:t>多</a:t>
            </a:r>
            <a:r>
              <a:rPr lang="en-US" sz="1800" dirty="0"/>
              <a:t>GPU</a:t>
            </a:r>
            <a:r>
              <a:rPr lang="zh-CN" sz="1800" dirty="0"/>
              <a:t>性能对比</a:t>
            </a:r>
            <a:r>
              <a:rPr lang="en-US" sz="1800" dirty="0"/>
              <a:t>(sub</a:t>
            </a:r>
            <a:r>
              <a:rPr lang="zh-CN" sz="1800" dirty="0"/>
              <a:t>算例</a:t>
            </a:r>
            <a:r>
              <a:rPr lang="en-US" sz="1800" dirty="0"/>
              <a:t>)</a:t>
            </a:r>
            <a:endParaRPr lang="zh-CN"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百度云!$A$23:$A$28</c:f>
              <c:strCache>
                <c:ptCount val="6"/>
                <c:pt idx="0">
                  <c:v>CPU default 12 core</c:v>
                </c:pt>
                <c:pt idx="1">
                  <c:v>CPU intel_cpu 12 core</c:v>
                </c:pt>
                <c:pt idx="2">
                  <c:v>1GPU</c:v>
                </c:pt>
                <c:pt idx="3">
                  <c:v>2GPU</c:v>
                </c:pt>
                <c:pt idx="4">
                  <c:v>3GPU</c:v>
                </c:pt>
                <c:pt idx="5">
                  <c:v>4GPU</c:v>
                </c:pt>
              </c:strCache>
            </c:strRef>
          </c:cat>
          <c:val>
            <c:numRef>
              <c:f>百度云!$B$23:$B$28</c:f>
              <c:numCache>
                <c:formatCode>0.00_ </c:formatCode>
                <c:ptCount val="6"/>
                <c:pt idx="0">
                  <c:v>1</c:v>
                </c:pt>
                <c:pt idx="1">
                  <c:v>1.0296392251628439</c:v>
                </c:pt>
                <c:pt idx="2">
                  <c:v>1.3047160370496951</c:v>
                </c:pt>
                <c:pt idx="3">
                  <c:v>2.1872341800788568</c:v>
                </c:pt>
                <c:pt idx="4">
                  <c:v>2.9075430770180128</c:v>
                </c:pt>
                <c:pt idx="5">
                  <c:v>3.5044683122659221</c:v>
                </c:pt>
              </c:numCache>
            </c:numRef>
          </c:val>
        </c:ser>
        <c:dLbls>
          <c:showLegendKey val="0"/>
          <c:showVal val="0"/>
          <c:showCatName val="0"/>
          <c:showSerName val="0"/>
          <c:showPercent val="0"/>
          <c:showBubbleSize val="0"/>
        </c:dLbls>
        <c:gapWidth val="150"/>
        <c:axId val="213139168"/>
        <c:axId val="213139728"/>
      </c:barChart>
      <c:catAx>
        <c:axId val="21313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213139728"/>
        <c:crosses val="autoZero"/>
        <c:auto val="1"/>
        <c:lblAlgn val="ctr"/>
        <c:lblOffset val="100"/>
        <c:noMultiLvlLbl val="0"/>
      </c:catAx>
      <c:valAx>
        <c:axId val="213139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speedup</a:t>
                </a:r>
                <a:endParaRPr lang="zh-CN" sz="1600"/>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title>
        <c:numFmt formatCode="0.00_ "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213139168"/>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altLang="zh-CN" sz="1800" dirty="0" smtClean="0"/>
              <a:t>QE-PHonon5.4</a:t>
            </a:r>
            <a:r>
              <a:rPr lang="zh-CN" altLang="en-US" sz="1800" dirty="0" smtClean="0"/>
              <a:t> </a:t>
            </a:r>
            <a:r>
              <a:rPr lang="en-US" altLang="zh-CN" sz="1800" dirty="0" err="1" smtClean="0"/>
              <a:t>Altest</a:t>
            </a:r>
            <a:r>
              <a:rPr lang="zh-CN" altLang="en-US" sz="1800" dirty="0" smtClean="0"/>
              <a:t>算例 天河一号，二号性能</a:t>
            </a:r>
            <a:r>
              <a:rPr lang="zh-CN" altLang="en-US" sz="1800" dirty="0"/>
              <a:t>对比</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24716579552842"/>
          <c:y val="0.152506477240241"/>
          <c:w val="0.85556877295365297"/>
          <c:h val="0.762723915086297"/>
        </c:manualLayout>
      </c:layout>
      <c:barChart>
        <c:barDir val="col"/>
        <c:grouping val="clustered"/>
        <c:varyColors val="0"/>
        <c:ser>
          <c:idx val="0"/>
          <c:order val="0"/>
          <c:tx>
            <c:strRef>
              <c:f>sunxz!$E$20</c:f>
              <c:strCache>
                <c:ptCount val="1"/>
                <c:pt idx="0">
                  <c:v>广州超算</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sunxz!$D$21:$D$22</c:f>
              <c:strCache>
                <c:ptCount val="2"/>
                <c:pt idx="0">
                  <c:v>CPU 12 core</c:v>
                </c:pt>
                <c:pt idx="1">
                  <c:v>CPU 24 core</c:v>
                </c:pt>
              </c:strCache>
            </c:strRef>
          </c:cat>
          <c:val>
            <c:numRef>
              <c:f>sunxz!$E$21:$E$22</c:f>
              <c:numCache>
                <c:formatCode>#,##0.00_ </c:formatCode>
                <c:ptCount val="2"/>
                <c:pt idx="0">
                  <c:v>3165.62</c:v>
                </c:pt>
                <c:pt idx="1">
                  <c:v>3546.1</c:v>
                </c:pt>
              </c:numCache>
            </c:numRef>
          </c:val>
        </c:ser>
        <c:ser>
          <c:idx val="1"/>
          <c:order val="1"/>
          <c:tx>
            <c:strRef>
              <c:f>sunxz!$F$20</c:f>
              <c:strCache>
                <c:ptCount val="1"/>
                <c:pt idx="0">
                  <c:v>长沙超算</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sunxz!$D$21:$D$22</c:f>
              <c:strCache>
                <c:ptCount val="2"/>
                <c:pt idx="0">
                  <c:v>CPU 12 core</c:v>
                </c:pt>
                <c:pt idx="1">
                  <c:v>CPU 24 core</c:v>
                </c:pt>
              </c:strCache>
            </c:strRef>
          </c:cat>
          <c:val>
            <c:numRef>
              <c:f>sunxz!$F$21:$F$22</c:f>
              <c:numCache>
                <c:formatCode>#,##0.00_ </c:formatCode>
                <c:ptCount val="2"/>
                <c:pt idx="0">
                  <c:v>2126.2600000000002</c:v>
                </c:pt>
                <c:pt idx="1">
                  <c:v>3374.3</c:v>
                </c:pt>
              </c:numCache>
            </c:numRef>
          </c:val>
        </c:ser>
        <c:dLbls>
          <c:dLblPos val="outEnd"/>
          <c:showLegendKey val="0"/>
          <c:showVal val="1"/>
          <c:showCatName val="0"/>
          <c:showSerName val="0"/>
          <c:showPercent val="0"/>
          <c:showBubbleSize val="0"/>
        </c:dLbls>
        <c:gapWidth val="219"/>
        <c:overlap val="-27"/>
        <c:axId val="213323776"/>
        <c:axId val="213324336"/>
      </c:barChart>
      <c:catAx>
        <c:axId val="21332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3324336"/>
        <c:crosses val="autoZero"/>
        <c:auto val="1"/>
        <c:lblAlgn val="ctr"/>
        <c:lblOffset val="100"/>
        <c:noMultiLvlLbl val="0"/>
      </c:catAx>
      <c:valAx>
        <c:axId val="2133243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ltLang="zh-CN" sz="1800"/>
                  <a:t>time(s)</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title>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3323776"/>
        <c:crosses val="autoZero"/>
        <c:crossBetween val="between"/>
      </c:valAx>
      <c:spPr>
        <a:noFill/>
        <a:ln>
          <a:noFill/>
        </a:ln>
        <a:effectLst/>
      </c:spPr>
    </c:plotArea>
    <c:legend>
      <c:legendPos val="b"/>
      <c:layout>
        <c:manualLayout>
          <c:xMode val="edge"/>
          <c:yMode val="edge"/>
          <c:x val="0.339412911888064"/>
          <c:y val="0.190757404289706"/>
          <c:w val="0.29690987528306201"/>
          <c:h val="8.152427258109630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692038495188"/>
          <c:y val="0.16759259259259299"/>
          <c:w val="0.82908573928259"/>
          <c:h val="0.6138969087197430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Sheet1!$D$9:$E$9</c:f>
              <c:numCache>
                <c:formatCode>General</c:formatCode>
                <c:ptCount val="2"/>
                <c:pt idx="0">
                  <c:v>4</c:v>
                </c:pt>
                <c:pt idx="1">
                  <c:v>6</c:v>
                </c:pt>
              </c:numCache>
            </c:numRef>
          </c:cat>
          <c:val>
            <c:numRef>
              <c:f>Sheet1!$D$8:$E$8</c:f>
              <c:numCache>
                <c:formatCode>General</c:formatCode>
                <c:ptCount val="2"/>
                <c:pt idx="0">
                  <c:v>704</c:v>
                </c:pt>
                <c:pt idx="1">
                  <c:v>528</c:v>
                </c:pt>
              </c:numCache>
            </c:numRef>
          </c:val>
        </c:ser>
        <c:dLbls>
          <c:dLblPos val="outEnd"/>
          <c:showLegendKey val="0"/>
          <c:showVal val="1"/>
          <c:showCatName val="0"/>
          <c:showSerName val="0"/>
          <c:showPercent val="0"/>
          <c:showBubbleSize val="0"/>
        </c:dLbls>
        <c:gapWidth val="219"/>
        <c:overlap val="-27"/>
        <c:axId val="147448736"/>
        <c:axId val="147449296"/>
      </c:barChart>
      <c:catAx>
        <c:axId val="1474487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CN" altLang="en-US" dirty="0" smtClean="0"/>
                  <a:t>参数</a:t>
                </a:r>
                <a:endParaRPr lang="zh-CN" altLang="en-US"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47449296"/>
        <c:crosses val="autoZero"/>
        <c:auto val="1"/>
        <c:lblAlgn val="ctr"/>
        <c:lblOffset val="100"/>
        <c:noMultiLvlLbl val="0"/>
      </c:catAx>
      <c:valAx>
        <c:axId val="147449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CN" altLang="en-US"/>
                  <a:t>运行时间（</a:t>
                </a:r>
                <a:r>
                  <a:rPr lang="en-US" altLang="zh-CN"/>
                  <a:t>s</a:t>
                </a:r>
                <a:r>
                  <a:rPr lang="zh-CN" altLang="en-US"/>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47448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err="1"/>
              <a:t>Gromacs</a:t>
            </a:r>
            <a:r>
              <a:rPr lang="en-US" sz="2000" dirty="0"/>
              <a:t> 5.1.2 </a:t>
            </a:r>
            <a:r>
              <a:rPr lang="en-US" sz="2000" dirty="0" err="1"/>
              <a:t>adh_dodec_vsites</a:t>
            </a:r>
            <a:r>
              <a:rPr lang="en-US" sz="2000" dirty="0"/>
              <a:t>/</a:t>
            </a:r>
            <a:r>
              <a:rPr lang="en-US" sz="2000" dirty="0" err="1"/>
              <a:t>pme</a:t>
            </a:r>
            <a:r>
              <a:rPr lang="zh-CN" sz="2000" dirty="0"/>
              <a:t>算例 </a:t>
            </a:r>
            <a:r>
              <a:rPr lang="zh-CN" altLang="en-US" sz="2000" dirty="0" smtClean="0"/>
              <a:t>天河二号</a:t>
            </a:r>
            <a:r>
              <a:rPr lang="zh-CN" sz="2000" dirty="0" smtClean="0"/>
              <a:t>、</a:t>
            </a:r>
            <a:r>
              <a:rPr lang="zh-CN" altLang="en-US" sz="2000" dirty="0" smtClean="0"/>
              <a:t>天河一号、</a:t>
            </a:r>
            <a:r>
              <a:rPr lang="en-US" altLang="zh-CN" sz="2000" dirty="0" smtClean="0"/>
              <a:t>GPU</a:t>
            </a:r>
            <a:r>
              <a:rPr lang="zh-CN" altLang="en-US" sz="2000" dirty="0" smtClean="0"/>
              <a:t>云</a:t>
            </a:r>
            <a:r>
              <a:rPr lang="zh-CN" sz="2000" dirty="0" smtClean="0"/>
              <a:t>性能</a:t>
            </a:r>
            <a:r>
              <a:rPr lang="zh-CN" sz="2000" dirty="0"/>
              <a:t>对比</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7.90712031054739E-2"/>
          <c:y val="0.15833345523883699"/>
          <c:w val="0.89734664351397198"/>
          <c:h val="0.76203199855265802"/>
        </c:manualLayout>
      </c:layout>
      <c:barChart>
        <c:barDir val="col"/>
        <c:grouping val="clustered"/>
        <c:varyColors val="0"/>
        <c:ser>
          <c:idx val="0"/>
          <c:order val="0"/>
          <c:tx>
            <c:strRef>
              <c:f>yihz!$E$25</c:f>
              <c:strCache>
                <c:ptCount val="1"/>
                <c:pt idx="0">
                  <c:v>广州超算</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yihz!$D$26:$D$28</c:f>
              <c:strCache>
                <c:ptCount val="3"/>
                <c:pt idx="0">
                  <c:v>cpu 原始 1node</c:v>
                </c:pt>
                <c:pt idx="1">
                  <c:v>cpu 优化 1node</c:v>
                </c:pt>
                <c:pt idx="2">
                  <c:v>GPGPU</c:v>
                </c:pt>
              </c:strCache>
            </c:strRef>
          </c:cat>
          <c:val>
            <c:numRef>
              <c:f>yihz!$E$26:$E$28</c:f>
              <c:numCache>
                <c:formatCode>General</c:formatCode>
                <c:ptCount val="3"/>
                <c:pt idx="0">
                  <c:v>120.6</c:v>
                </c:pt>
                <c:pt idx="1">
                  <c:v>115</c:v>
                </c:pt>
              </c:numCache>
            </c:numRef>
          </c:val>
        </c:ser>
        <c:ser>
          <c:idx val="1"/>
          <c:order val="1"/>
          <c:tx>
            <c:strRef>
              <c:f>yihz!$F$25</c:f>
              <c:strCache>
                <c:ptCount val="1"/>
                <c:pt idx="0">
                  <c:v>长沙超算</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yihz!$D$26:$D$28</c:f>
              <c:strCache>
                <c:ptCount val="3"/>
                <c:pt idx="0">
                  <c:v>cpu 原始 1node</c:v>
                </c:pt>
                <c:pt idx="1">
                  <c:v>cpu 优化 1node</c:v>
                </c:pt>
                <c:pt idx="2">
                  <c:v>GPGPU</c:v>
                </c:pt>
              </c:strCache>
            </c:strRef>
          </c:cat>
          <c:val>
            <c:numRef>
              <c:f>yihz!$F$26:$F$28</c:f>
              <c:numCache>
                <c:formatCode>General</c:formatCode>
                <c:ptCount val="3"/>
                <c:pt idx="0">
                  <c:v>245.5</c:v>
                </c:pt>
                <c:pt idx="1">
                  <c:v>245.5</c:v>
                </c:pt>
                <c:pt idx="2">
                  <c:v>127.4</c:v>
                </c:pt>
              </c:numCache>
            </c:numRef>
          </c:val>
        </c:ser>
        <c:ser>
          <c:idx val="2"/>
          <c:order val="2"/>
          <c:tx>
            <c:strRef>
              <c:f>yihz!$G$25</c:f>
              <c:strCache>
                <c:ptCount val="1"/>
                <c:pt idx="0">
                  <c:v>百度云</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yihz!$G$26:$G$29</c:f>
              <c:numCache>
                <c:formatCode>General</c:formatCode>
                <c:ptCount val="4"/>
                <c:pt idx="0">
                  <c:v>188.31</c:v>
                </c:pt>
                <c:pt idx="2">
                  <c:v>81.97</c:v>
                </c:pt>
              </c:numCache>
            </c:numRef>
          </c:val>
        </c:ser>
        <c:dLbls>
          <c:dLblPos val="outEnd"/>
          <c:showLegendKey val="0"/>
          <c:showVal val="1"/>
          <c:showCatName val="0"/>
          <c:showSerName val="0"/>
          <c:showPercent val="0"/>
          <c:showBubbleSize val="0"/>
        </c:dLbls>
        <c:gapWidth val="219"/>
        <c:overlap val="-27"/>
        <c:axId val="212587520"/>
        <c:axId val="212588080"/>
      </c:barChart>
      <c:catAx>
        <c:axId val="21258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212588080"/>
        <c:crosses val="autoZero"/>
        <c:auto val="1"/>
        <c:lblAlgn val="ctr"/>
        <c:lblOffset val="100"/>
        <c:noMultiLvlLbl val="0"/>
      </c:catAx>
      <c:valAx>
        <c:axId val="212588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time(s)</a:t>
                </a:r>
              </a:p>
            </c:rich>
          </c:tx>
          <c:layout>
            <c:manualLayout>
              <c:xMode val="edge"/>
              <c:yMode val="edge"/>
              <c:x val="5.4420353955124201E-3"/>
              <c:y val="0.4775857575362230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crossAx val="212587520"/>
        <c:crosses val="autoZero"/>
        <c:crossBetween val="between"/>
      </c:valAx>
      <c:spPr>
        <a:noFill/>
        <a:ln>
          <a:noFill/>
        </a:ln>
        <a:effectLst/>
      </c:spPr>
    </c:plotArea>
    <c:legend>
      <c:legendPos val="b"/>
      <c:layout>
        <c:manualLayout>
          <c:xMode val="edge"/>
          <c:yMode val="edge"/>
          <c:x val="0.648722992772783"/>
          <c:y val="0.27356876876000702"/>
          <c:w val="0.349736205831779"/>
          <c:h val="9.704052343838330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sz="1200"/>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err="1"/>
              <a:t>Namd</a:t>
            </a:r>
            <a:r>
              <a:rPr lang="zh-CN" sz="2000" dirty="0"/>
              <a:t> </a:t>
            </a:r>
            <a:r>
              <a:rPr lang="en-US" sz="2000" dirty="0"/>
              <a:t>2.11</a:t>
            </a:r>
            <a:r>
              <a:rPr lang="zh-CN" sz="2000" dirty="0"/>
              <a:t> </a:t>
            </a:r>
            <a:r>
              <a:rPr lang="en-US" sz="2000" dirty="0" err="1"/>
              <a:t>stmv</a:t>
            </a:r>
            <a:r>
              <a:rPr lang="zh-CN" sz="2000" dirty="0"/>
              <a:t>算例 </a:t>
            </a:r>
            <a:r>
              <a:rPr lang="zh-CN" altLang="en-US" sz="2000" dirty="0" smtClean="0"/>
              <a:t>天河二号</a:t>
            </a:r>
            <a:r>
              <a:rPr lang="zh-CN" sz="2000" dirty="0" smtClean="0"/>
              <a:t>、</a:t>
            </a:r>
            <a:r>
              <a:rPr lang="zh-CN" altLang="en-US" sz="2000" dirty="0" smtClean="0"/>
              <a:t>天河一号</a:t>
            </a:r>
            <a:r>
              <a:rPr lang="zh-CN" sz="2000" dirty="0" smtClean="0"/>
              <a:t>、</a:t>
            </a:r>
            <a:r>
              <a:rPr lang="en-US" altLang="zh-CN" sz="2000" dirty="0" smtClean="0"/>
              <a:t>GPU</a:t>
            </a:r>
            <a:r>
              <a:rPr lang="zh-CN" sz="2000" dirty="0" smtClean="0"/>
              <a:t>云</a:t>
            </a:r>
            <a:r>
              <a:rPr lang="zh-CN" sz="2000" dirty="0"/>
              <a:t>性能对比</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9.3793684571747596E-2"/>
          <c:y val="0.151090419447758"/>
          <c:w val="0.87828726665581902"/>
          <c:h val="0.70959317988102444"/>
        </c:manualLayout>
      </c:layout>
      <c:barChart>
        <c:barDir val="col"/>
        <c:grouping val="clustered"/>
        <c:varyColors val="0"/>
        <c:ser>
          <c:idx val="0"/>
          <c:order val="0"/>
          <c:tx>
            <c:strRef>
              <c:f>yihz!$L$25</c:f>
              <c:strCache>
                <c:ptCount val="1"/>
                <c:pt idx="0">
                  <c:v>广州超算</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yihz!$K$26:$K$29</c:f>
              <c:strCache>
                <c:ptCount val="4"/>
                <c:pt idx="0">
                  <c:v>cpu 原始 1node</c:v>
                </c:pt>
                <c:pt idx="1">
                  <c:v>cpu 优化 1node</c:v>
                </c:pt>
                <c:pt idx="2">
                  <c:v>GPGPU</c:v>
                </c:pt>
                <c:pt idx="3">
                  <c:v>MIC</c:v>
                </c:pt>
              </c:strCache>
            </c:strRef>
          </c:cat>
          <c:val>
            <c:numRef>
              <c:f>yihz!$L$26:$L$29</c:f>
              <c:numCache>
                <c:formatCode>General</c:formatCode>
                <c:ptCount val="4"/>
                <c:pt idx="0">
                  <c:v>282</c:v>
                </c:pt>
                <c:pt idx="1">
                  <c:v>257</c:v>
                </c:pt>
                <c:pt idx="3">
                  <c:v>140</c:v>
                </c:pt>
              </c:numCache>
            </c:numRef>
          </c:val>
        </c:ser>
        <c:ser>
          <c:idx val="1"/>
          <c:order val="1"/>
          <c:tx>
            <c:strRef>
              <c:f>yihz!$M$25</c:f>
              <c:strCache>
                <c:ptCount val="1"/>
                <c:pt idx="0">
                  <c:v>长沙超算</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yihz!$K$26:$K$29</c:f>
              <c:strCache>
                <c:ptCount val="4"/>
                <c:pt idx="0">
                  <c:v>cpu 原始 1node</c:v>
                </c:pt>
                <c:pt idx="1">
                  <c:v>cpu 优化 1node</c:v>
                </c:pt>
                <c:pt idx="2">
                  <c:v>GPGPU</c:v>
                </c:pt>
                <c:pt idx="3">
                  <c:v>MIC</c:v>
                </c:pt>
              </c:strCache>
            </c:strRef>
          </c:cat>
          <c:val>
            <c:numRef>
              <c:f>yihz!$M$26:$M$29</c:f>
              <c:numCache>
                <c:formatCode>General</c:formatCode>
                <c:ptCount val="4"/>
                <c:pt idx="0">
                  <c:v>636</c:v>
                </c:pt>
                <c:pt idx="1">
                  <c:v>614</c:v>
                </c:pt>
                <c:pt idx="2">
                  <c:v>210</c:v>
                </c:pt>
              </c:numCache>
            </c:numRef>
          </c:val>
        </c:ser>
        <c:ser>
          <c:idx val="2"/>
          <c:order val="2"/>
          <c:tx>
            <c:strRef>
              <c:f>yihz!$N$25</c:f>
              <c:strCache>
                <c:ptCount val="1"/>
                <c:pt idx="0">
                  <c:v>百度云</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yihz!$N$26:$N$29</c:f>
              <c:numCache>
                <c:formatCode>General</c:formatCode>
                <c:ptCount val="4"/>
                <c:pt idx="0">
                  <c:v>551.67999999999995</c:v>
                </c:pt>
                <c:pt idx="2">
                  <c:v>76.95</c:v>
                </c:pt>
              </c:numCache>
            </c:numRef>
          </c:val>
        </c:ser>
        <c:dLbls>
          <c:dLblPos val="outEnd"/>
          <c:showLegendKey val="0"/>
          <c:showVal val="1"/>
          <c:showCatName val="0"/>
          <c:showSerName val="0"/>
          <c:showPercent val="0"/>
          <c:showBubbleSize val="0"/>
        </c:dLbls>
        <c:gapWidth val="219"/>
        <c:overlap val="-27"/>
        <c:axId val="212591440"/>
        <c:axId val="212592000"/>
      </c:barChart>
      <c:catAx>
        <c:axId val="21259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212592000"/>
        <c:crosses val="autoZero"/>
        <c:auto val="1"/>
        <c:lblAlgn val="ctr"/>
        <c:lblOffset val="100"/>
        <c:noMultiLvlLbl val="0"/>
      </c:catAx>
      <c:valAx>
        <c:axId val="212592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time(s)</a:t>
                </a:r>
              </a:p>
            </c:rich>
          </c:tx>
          <c:layout>
            <c:manualLayout>
              <c:xMode val="edge"/>
              <c:yMode val="edge"/>
              <c:x val="3.0945057195803801E-3"/>
              <c:y val="0.47611420402645699"/>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crossAx val="212591440"/>
        <c:crosses val="autoZero"/>
        <c:crossBetween val="between"/>
      </c:valAx>
      <c:spPr>
        <a:noFill/>
        <a:ln>
          <a:noFill/>
        </a:ln>
        <a:effectLst/>
      </c:spPr>
    </c:plotArea>
    <c:legend>
      <c:legendPos val="b"/>
      <c:layout>
        <c:manualLayout>
          <c:xMode val="edge"/>
          <c:yMode val="edge"/>
          <c:x val="0.54018360194941095"/>
          <c:y val="0.27179788813264999"/>
          <c:w val="0.37639850170188999"/>
          <c:h val="6.829143498220309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sz="1400"/>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err="1"/>
              <a:t>namd</a:t>
            </a:r>
            <a:r>
              <a:rPr lang="en-US" sz="1800" dirty="0"/>
              <a:t> </a:t>
            </a:r>
            <a:r>
              <a:rPr lang="en-US" sz="1800" dirty="0" err="1"/>
              <a:t>stmv</a:t>
            </a:r>
            <a:r>
              <a:rPr lang="en-US" sz="1800" dirty="0"/>
              <a:t> </a:t>
            </a:r>
            <a:r>
              <a:rPr lang="en-US" altLang="zh-CN" sz="1800" dirty="0" smtClean="0"/>
              <a:t>GPU</a:t>
            </a:r>
            <a:r>
              <a:rPr lang="zh-CN" sz="1800" dirty="0" smtClean="0"/>
              <a:t>云</a:t>
            </a:r>
            <a:r>
              <a:rPr lang="zh-CN" sz="1800" dirty="0"/>
              <a:t>多</a:t>
            </a:r>
            <a:r>
              <a:rPr lang="en-US" sz="1800" dirty="0"/>
              <a:t>GPU</a:t>
            </a:r>
            <a:r>
              <a:rPr lang="zh-CN" sz="1800" dirty="0"/>
              <a:t>性能对比</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yihz!$D$67:$H$67</c:f>
              <c:strCache>
                <c:ptCount val="5"/>
                <c:pt idx="0">
                  <c:v>CPU</c:v>
                </c:pt>
                <c:pt idx="1">
                  <c:v>1GPU</c:v>
                </c:pt>
                <c:pt idx="2">
                  <c:v>2GPU</c:v>
                </c:pt>
                <c:pt idx="3">
                  <c:v>3GPU</c:v>
                </c:pt>
                <c:pt idx="4">
                  <c:v>4GPU</c:v>
                </c:pt>
              </c:strCache>
            </c:strRef>
          </c:cat>
          <c:val>
            <c:numRef>
              <c:f>yihz!$D$72:$H$72</c:f>
              <c:numCache>
                <c:formatCode>0.00_ </c:formatCode>
                <c:ptCount val="5"/>
                <c:pt idx="0">
                  <c:v>1</c:v>
                </c:pt>
                <c:pt idx="1">
                  <c:v>5.3608006996404614</c:v>
                </c:pt>
                <c:pt idx="2">
                  <c:v>7.0900912479115776</c:v>
                </c:pt>
                <c:pt idx="3">
                  <c:v>7.1795939614783961</c:v>
                </c:pt>
                <c:pt idx="4">
                  <c:v>7.1693307342430144</c:v>
                </c:pt>
              </c:numCache>
            </c:numRef>
          </c:val>
        </c:ser>
        <c:dLbls>
          <c:dLblPos val="outEnd"/>
          <c:showLegendKey val="0"/>
          <c:showVal val="1"/>
          <c:showCatName val="0"/>
          <c:showSerName val="0"/>
          <c:showPercent val="0"/>
          <c:showBubbleSize val="0"/>
        </c:dLbls>
        <c:gapWidth val="219"/>
        <c:overlap val="-27"/>
        <c:axId val="212950368"/>
        <c:axId val="212950928"/>
      </c:barChart>
      <c:catAx>
        <c:axId val="21295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212950928"/>
        <c:crosses val="autoZero"/>
        <c:auto val="1"/>
        <c:lblAlgn val="ctr"/>
        <c:lblOffset val="100"/>
        <c:noMultiLvlLbl val="0"/>
      </c:catAx>
      <c:valAx>
        <c:axId val="212950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Speedup</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title>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212950368"/>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altLang="zh-CN" sz="1800" dirty="0" err="1"/>
              <a:t>Lammps</a:t>
            </a:r>
            <a:r>
              <a:rPr lang="zh-CN" altLang="en-US" sz="1800" baseline="0" dirty="0"/>
              <a:t> </a:t>
            </a:r>
            <a:r>
              <a:rPr lang="zh-CN" altLang="en-US" sz="1800" baseline="0" dirty="0" smtClean="0"/>
              <a:t>天河二号、天河一号、</a:t>
            </a:r>
            <a:r>
              <a:rPr lang="en-US" altLang="zh-CN" sz="1800" baseline="0" dirty="0" smtClean="0"/>
              <a:t>GPU</a:t>
            </a:r>
            <a:r>
              <a:rPr lang="zh-CN" altLang="en-US" sz="1800" baseline="0" dirty="0" smtClean="0"/>
              <a:t>云</a:t>
            </a:r>
            <a:r>
              <a:rPr lang="zh-CN" altLang="en-US" sz="1800" baseline="0" dirty="0"/>
              <a:t>性能对比（值越低越好）</a:t>
            </a:r>
            <a:endParaRPr lang="zh-CN" alt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8.89849629103006E-2"/>
          <c:y val="0.14276923076923101"/>
          <c:w val="0.88886852942360095"/>
          <c:h val="0.78689440742983996"/>
        </c:manualLayout>
      </c:layout>
      <c:barChart>
        <c:barDir val="col"/>
        <c:grouping val="clustered"/>
        <c:varyColors val="0"/>
        <c:ser>
          <c:idx val="0"/>
          <c:order val="0"/>
          <c:tx>
            <c:strRef>
              <c:f>sunxz!$E$6</c:f>
              <c:strCache>
                <c:ptCount val="1"/>
                <c:pt idx="0">
                  <c:v>广州超算</c:v>
                </c:pt>
              </c:strCache>
            </c:strRef>
          </c:tx>
          <c:spPr>
            <a:solidFill>
              <a:schemeClr val="accent1"/>
            </a:solidFill>
            <a:ln>
              <a:noFill/>
            </a:ln>
            <a:effectLst/>
          </c:spPr>
          <c:invertIfNegative val="0"/>
          <c:dLbls>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sunxz!$D$7:$D$12</c:f>
              <c:strCache>
                <c:ptCount val="6"/>
                <c:pt idx="0">
                  <c:v>CPU default 12core</c:v>
                </c:pt>
                <c:pt idx="1">
                  <c:v>CPU default 24core</c:v>
                </c:pt>
                <c:pt idx="2">
                  <c:v>CPU intel_cpu 12core</c:v>
                </c:pt>
                <c:pt idx="3">
                  <c:v>CPU intel_cpu 24core</c:v>
                </c:pt>
                <c:pt idx="4">
                  <c:v>GPGPU 1node</c:v>
                </c:pt>
                <c:pt idx="5">
                  <c:v>GPGPU 2nodes</c:v>
                </c:pt>
              </c:strCache>
            </c:strRef>
          </c:cat>
          <c:val>
            <c:numRef>
              <c:f>sunxz!$E$7:$E$12</c:f>
              <c:numCache>
                <c:formatCode>General</c:formatCode>
                <c:ptCount val="6"/>
                <c:pt idx="0">
                  <c:v>90</c:v>
                </c:pt>
                <c:pt idx="1">
                  <c:v>50</c:v>
                </c:pt>
                <c:pt idx="2">
                  <c:v>47</c:v>
                </c:pt>
                <c:pt idx="3">
                  <c:v>30</c:v>
                </c:pt>
                <c:pt idx="4">
                  <c:v>0</c:v>
                </c:pt>
                <c:pt idx="5">
                  <c:v>0</c:v>
                </c:pt>
              </c:numCache>
            </c:numRef>
          </c:val>
        </c:ser>
        <c:ser>
          <c:idx val="1"/>
          <c:order val="1"/>
          <c:tx>
            <c:strRef>
              <c:f>sunxz!$F$6</c:f>
              <c:strCache>
                <c:ptCount val="1"/>
                <c:pt idx="0">
                  <c:v>长沙超算</c:v>
                </c:pt>
              </c:strCache>
            </c:strRef>
          </c:tx>
          <c:spPr>
            <a:solidFill>
              <a:schemeClr val="accent2"/>
            </a:solidFill>
            <a:ln>
              <a:noFill/>
            </a:ln>
            <a:effectLst/>
          </c:spPr>
          <c:invertIfNegative val="0"/>
          <c:dLbls>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sunxz!$D$7:$D$12</c:f>
              <c:strCache>
                <c:ptCount val="6"/>
                <c:pt idx="0">
                  <c:v>CPU default 12core</c:v>
                </c:pt>
                <c:pt idx="1">
                  <c:v>CPU default 24core</c:v>
                </c:pt>
                <c:pt idx="2">
                  <c:v>CPU intel_cpu 12core</c:v>
                </c:pt>
                <c:pt idx="3">
                  <c:v>CPU intel_cpu 24core</c:v>
                </c:pt>
                <c:pt idx="4">
                  <c:v>GPGPU 1node</c:v>
                </c:pt>
                <c:pt idx="5">
                  <c:v>GPGPU 2nodes</c:v>
                </c:pt>
              </c:strCache>
            </c:strRef>
          </c:cat>
          <c:val>
            <c:numRef>
              <c:f>sunxz!$F$7:$F$12</c:f>
              <c:numCache>
                <c:formatCode>General</c:formatCode>
                <c:ptCount val="6"/>
                <c:pt idx="0">
                  <c:v>162</c:v>
                </c:pt>
                <c:pt idx="1">
                  <c:v>117</c:v>
                </c:pt>
                <c:pt idx="2">
                  <c:v>0</c:v>
                </c:pt>
                <c:pt idx="3">
                  <c:v>0</c:v>
                </c:pt>
                <c:pt idx="4">
                  <c:v>64</c:v>
                </c:pt>
                <c:pt idx="5">
                  <c:v>35</c:v>
                </c:pt>
              </c:numCache>
            </c:numRef>
          </c:val>
        </c:ser>
        <c:ser>
          <c:idx val="2"/>
          <c:order val="2"/>
          <c:tx>
            <c:strRef>
              <c:f>sunxz!$G$6</c:f>
              <c:strCache>
                <c:ptCount val="1"/>
                <c:pt idx="0">
                  <c:v>百度云</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sunxz!$G$7:$G$12</c:f>
              <c:numCache>
                <c:formatCode>General</c:formatCode>
                <c:ptCount val="6"/>
                <c:pt idx="0">
                  <c:v>97</c:v>
                </c:pt>
                <c:pt idx="2">
                  <c:v>55</c:v>
                </c:pt>
                <c:pt idx="4">
                  <c:v>22</c:v>
                </c:pt>
              </c:numCache>
            </c:numRef>
          </c:val>
        </c:ser>
        <c:dLbls>
          <c:dLblPos val="outEnd"/>
          <c:showLegendKey val="0"/>
          <c:showVal val="1"/>
          <c:showCatName val="0"/>
          <c:showSerName val="0"/>
          <c:showPercent val="0"/>
          <c:showBubbleSize val="0"/>
        </c:dLbls>
        <c:gapWidth val="219"/>
        <c:overlap val="-27"/>
        <c:axId val="212954288"/>
        <c:axId val="212954848"/>
      </c:barChart>
      <c:catAx>
        <c:axId val="21295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212954848"/>
        <c:crosses val="autoZero"/>
        <c:auto val="1"/>
        <c:lblAlgn val="ctr"/>
        <c:lblOffset val="100"/>
        <c:noMultiLvlLbl val="0"/>
      </c:catAx>
      <c:valAx>
        <c:axId val="212954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ltLang="zh-CN" sz="1600"/>
                  <a:t>time(s)</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2954288"/>
        <c:crosses val="autoZero"/>
        <c:crossBetween val="between"/>
      </c:valAx>
      <c:spPr>
        <a:noFill/>
        <a:ln>
          <a:noFill/>
        </a:ln>
        <a:effectLst/>
      </c:spPr>
    </c:plotArea>
    <c:legend>
      <c:legendPos val="b"/>
      <c:legendEntry>
        <c:idx val="2"/>
        <c:delete val="1"/>
      </c:legendEntry>
      <c:layout>
        <c:manualLayout>
          <c:xMode val="edge"/>
          <c:yMode val="edge"/>
          <c:x val="0.52251525108375196"/>
          <c:y val="0.22597468243289401"/>
          <c:w val="0.33068341855238498"/>
          <c:h val="0.12445270306170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altLang="zh-CN" sz="1800" dirty="0" err="1" smtClean="0"/>
              <a:t>Lammps</a:t>
            </a:r>
            <a:r>
              <a:rPr lang="zh-CN" altLang="en-US" sz="1800" dirty="0" smtClean="0"/>
              <a:t>天河二号</a:t>
            </a:r>
            <a:r>
              <a:rPr lang="en-US" altLang="zh-CN" sz="1800" dirty="0" smtClean="0"/>
              <a:t>in.intel.lc</a:t>
            </a:r>
            <a:r>
              <a:rPr lang="zh-CN" altLang="en-US" sz="1800" dirty="0" smtClean="0"/>
              <a:t>算例不同数目</a:t>
            </a:r>
            <a:r>
              <a:rPr lang="en-US" altLang="zh-CN" sz="1800" dirty="0" smtClean="0"/>
              <a:t>MIC</a:t>
            </a:r>
            <a:r>
              <a:rPr lang="zh-CN" altLang="en-US" sz="1800" dirty="0" smtClean="0"/>
              <a:t>卡性能</a:t>
            </a:r>
            <a:endParaRPr lang="zh-CN" altLang="en-US" sz="1800" dirty="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bench!$G$23:$K$23</c:f>
              <c:strCache>
                <c:ptCount val="5"/>
                <c:pt idx="0">
                  <c:v>default</c:v>
                </c:pt>
                <c:pt idx="1">
                  <c:v>intel_cpu</c:v>
                </c:pt>
                <c:pt idx="2">
                  <c:v>1mic</c:v>
                </c:pt>
                <c:pt idx="3">
                  <c:v>2mic</c:v>
                </c:pt>
                <c:pt idx="4">
                  <c:v>3mic</c:v>
                </c:pt>
              </c:strCache>
            </c:strRef>
          </c:cat>
          <c:val>
            <c:numRef>
              <c:f>bench!$G$25:$K$25</c:f>
              <c:numCache>
                <c:formatCode>#,##0.00_ </c:formatCode>
                <c:ptCount val="5"/>
                <c:pt idx="0">
                  <c:v>1</c:v>
                </c:pt>
                <c:pt idx="1">
                  <c:v>3.789405630279258</c:v>
                </c:pt>
                <c:pt idx="2">
                  <c:v>4.952289988703888</c:v>
                </c:pt>
                <c:pt idx="3">
                  <c:v>6.2048650265804346</c:v>
                </c:pt>
                <c:pt idx="4">
                  <c:v>7.1147350643867266</c:v>
                </c:pt>
              </c:numCache>
            </c:numRef>
          </c:val>
        </c:ser>
        <c:dLbls>
          <c:dLblPos val="outEnd"/>
          <c:showLegendKey val="0"/>
          <c:showVal val="1"/>
          <c:showCatName val="0"/>
          <c:showSerName val="0"/>
          <c:showPercent val="0"/>
          <c:showBubbleSize val="0"/>
        </c:dLbls>
        <c:gapWidth val="219"/>
        <c:overlap val="-27"/>
        <c:axId val="212957088"/>
        <c:axId val="212957648"/>
      </c:barChart>
      <c:catAx>
        <c:axId val="21295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212957648"/>
        <c:crosses val="autoZero"/>
        <c:auto val="1"/>
        <c:lblAlgn val="ctr"/>
        <c:lblOffset val="100"/>
        <c:noMultiLvlLbl val="0"/>
      </c:catAx>
      <c:valAx>
        <c:axId val="212957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ltLang="zh-CN" sz="1800"/>
                  <a:t>Speedup</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title>
        <c:numFmt formatCode="#,##0.00_ "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212957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altLang="zh-CN" sz="1600" dirty="0" err="1" smtClean="0"/>
              <a:t>Lammps</a:t>
            </a:r>
            <a:r>
              <a:rPr lang="en-US" altLang="zh-CN" sz="1600" dirty="0" smtClean="0"/>
              <a:t> GPU</a:t>
            </a:r>
            <a:r>
              <a:rPr lang="zh-CN" altLang="en-US" sz="1600" dirty="0" smtClean="0"/>
              <a:t>云</a:t>
            </a:r>
            <a:r>
              <a:rPr lang="zh-CN" altLang="en-US" sz="1600" dirty="0"/>
              <a:t>多</a:t>
            </a:r>
            <a:r>
              <a:rPr lang="en-US" altLang="zh-CN" sz="1600" dirty="0"/>
              <a:t>GPU</a:t>
            </a:r>
            <a:r>
              <a:rPr lang="zh-CN" altLang="en-US" sz="1600" dirty="0"/>
              <a:t>性能对比（</a:t>
            </a:r>
            <a:r>
              <a:rPr lang="en-US" altLang="zh-CN" sz="1600" dirty="0" err="1"/>
              <a:t>in.lj</a:t>
            </a:r>
            <a:r>
              <a:rPr lang="zh-CN" altLang="en-US" sz="1600" dirty="0"/>
              <a:t>）</a:t>
            </a:r>
          </a:p>
        </c:rich>
      </c:tx>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sunxz!$O$4:$O$9</c:f>
              <c:strCache>
                <c:ptCount val="6"/>
                <c:pt idx="0">
                  <c:v>default</c:v>
                </c:pt>
                <c:pt idx="1">
                  <c:v>intelcpu</c:v>
                </c:pt>
                <c:pt idx="2">
                  <c:v>1 GPU</c:v>
                </c:pt>
                <c:pt idx="3">
                  <c:v>2 GPU</c:v>
                </c:pt>
                <c:pt idx="4">
                  <c:v>3 GPU</c:v>
                </c:pt>
                <c:pt idx="5">
                  <c:v>4 GPU</c:v>
                </c:pt>
              </c:strCache>
            </c:strRef>
          </c:cat>
          <c:val>
            <c:numRef>
              <c:f>sunxz!$P$4:$P$9</c:f>
              <c:numCache>
                <c:formatCode>0.00_ </c:formatCode>
                <c:ptCount val="6"/>
                <c:pt idx="0">
                  <c:v>1</c:v>
                </c:pt>
                <c:pt idx="1">
                  <c:v>1.7619047619047621</c:v>
                </c:pt>
                <c:pt idx="2">
                  <c:v>2.8906249999999991</c:v>
                </c:pt>
                <c:pt idx="3">
                  <c:v>4.1111111111111107</c:v>
                </c:pt>
                <c:pt idx="4">
                  <c:v>4.8684210526315788</c:v>
                </c:pt>
                <c:pt idx="5">
                  <c:v>5.4411764705882346</c:v>
                </c:pt>
              </c:numCache>
            </c:numRef>
          </c:val>
        </c:ser>
        <c:dLbls>
          <c:dLblPos val="outEnd"/>
          <c:showLegendKey val="0"/>
          <c:showVal val="1"/>
          <c:showCatName val="0"/>
          <c:showSerName val="0"/>
          <c:showPercent val="0"/>
          <c:showBubbleSize val="0"/>
        </c:dLbls>
        <c:gapWidth val="219"/>
        <c:overlap val="-27"/>
        <c:axId val="212914208"/>
        <c:axId val="212914768"/>
      </c:barChart>
      <c:catAx>
        <c:axId val="21291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zh-CN"/>
          </a:p>
        </c:txPr>
        <c:crossAx val="212914768"/>
        <c:crosses val="autoZero"/>
        <c:auto val="1"/>
        <c:lblAlgn val="ctr"/>
        <c:lblOffset val="100"/>
        <c:noMultiLvlLbl val="0"/>
      </c:catAx>
      <c:valAx>
        <c:axId val="212914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ltLang="zh-CN" sz="1600"/>
                  <a:t>Speedup</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title>
        <c:numFmt formatCode="0.00_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12914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smtClean="0"/>
              <a:t>vasp5.4.1</a:t>
            </a:r>
            <a:r>
              <a:rPr lang="zh-CN" altLang="en-US" sz="2000" dirty="0" smtClean="0"/>
              <a:t>天河一号</a:t>
            </a:r>
            <a:r>
              <a:rPr lang="zh-CN" sz="2000" dirty="0" smtClean="0"/>
              <a:t>、</a:t>
            </a:r>
            <a:r>
              <a:rPr lang="zh-CN" altLang="en-US" sz="2000" dirty="0" smtClean="0"/>
              <a:t>天河二号</a:t>
            </a:r>
            <a:r>
              <a:rPr lang="zh-CN" sz="2000" dirty="0" smtClean="0"/>
              <a:t>、</a:t>
            </a:r>
            <a:r>
              <a:rPr lang="en-US" altLang="zh-CN" sz="2000" dirty="0" smtClean="0"/>
              <a:t>GPU</a:t>
            </a:r>
            <a:r>
              <a:rPr lang="zh-CN" sz="2000" dirty="0" smtClean="0"/>
              <a:t>云</a:t>
            </a:r>
            <a:r>
              <a:rPr lang="zh-CN" sz="2000" dirty="0"/>
              <a:t>性能对比</a:t>
            </a:r>
            <a:r>
              <a:rPr lang="en-US" sz="2000" dirty="0"/>
              <a:t>(sub</a:t>
            </a:r>
            <a:r>
              <a:rPr lang="zh-CN" sz="2000" dirty="0"/>
              <a:t>算例</a:t>
            </a:r>
            <a:r>
              <a:rPr lang="en-US" sz="2000" dirty="0"/>
              <a:t>)</a:t>
            </a:r>
            <a:endParaRPr lang="zh-CN" sz="2000" dirty="0"/>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0.123296431337842"/>
          <c:y val="0.125223581626136"/>
          <c:w val="0.86263591807802498"/>
          <c:h val="0.78921380852555001"/>
        </c:manualLayout>
      </c:layout>
      <c:barChart>
        <c:barDir val="col"/>
        <c:grouping val="clustered"/>
        <c:varyColors val="0"/>
        <c:ser>
          <c:idx val="0"/>
          <c:order val="0"/>
          <c:tx>
            <c:strRef>
              <c:f>'长沙&amp;广州&amp;百度云'!$B$1</c:f>
              <c:strCache>
                <c:ptCount val="1"/>
                <c:pt idx="0">
                  <c:v>长沙超算</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'长沙&amp;广州&amp;百度云'!$A$2:$A$9</c:f>
              <c:strCache>
                <c:ptCount val="8"/>
                <c:pt idx="0">
                  <c:v>CPU default 12 core</c:v>
                </c:pt>
                <c:pt idx="1">
                  <c:v>CPU default 24 core</c:v>
                </c:pt>
                <c:pt idx="2">
                  <c:v>CPU intel_cpu 12 core</c:v>
                </c:pt>
                <c:pt idx="3">
                  <c:v>CPU intel_cpu 24 core</c:v>
                </c:pt>
                <c:pt idx="4">
                  <c:v>1GPU</c:v>
                </c:pt>
                <c:pt idx="5">
                  <c:v>2GPU</c:v>
                </c:pt>
                <c:pt idx="6">
                  <c:v>3GPU</c:v>
                </c:pt>
                <c:pt idx="7">
                  <c:v>4GPU</c:v>
                </c:pt>
              </c:strCache>
            </c:strRef>
          </c:cat>
          <c:val>
            <c:numRef>
              <c:f>'长沙&amp;广州&amp;百度云'!$B$2:$B$9</c:f>
              <c:numCache>
                <c:formatCode>#,##0.00_ </c:formatCode>
                <c:ptCount val="8"/>
                <c:pt idx="0">
                  <c:v>25069.034</c:v>
                </c:pt>
                <c:pt idx="1">
                  <c:v>17283.142</c:v>
                </c:pt>
                <c:pt idx="2">
                  <c:v>24154.608</c:v>
                </c:pt>
                <c:pt idx="3">
                  <c:v>15020.625</c:v>
                </c:pt>
              </c:numCache>
            </c:numRef>
          </c:val>
        </c:ser>
        <c:ser>
          <c:idx val="1"/>
          <c:order val="1"/>
          <c:tx>
            <c:strRef>
              <c:f>'长沙&amp;广州&amp;百度云'!$C$1</c:f>
              <c:strCache>
                <c:ptCount val="1"/>
                <c:pt idx="0">
                  <c:v>广州超算</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'长沙&amp;广州&amp;百度云'!$A$2:$A$9</c:f>
              <c:strCache>
                <c:ptCount val="8"/>
                <c:pt idx="0">
                  <c:v>CPU default 12 core</c:v>
                </c:pt>
                <c:pt idx="1">
                  <c:v>CPU default 24 core</c:v>
                </c:pt>
                <c:pt idx="2">
                  <c:v>CPU intel_cpu 12 core</c:v>
                </c:pt>
                <c:pt idx="3">
                  <c:v>CPU intel_cpu 24 core</c:v>
                </c:pt>
                <c:pt idx="4">
                  <c:v>1GPU</c:v>
                </c:pt>
                <c:pt idx="5">
                  <c:v>2GPU</c:v>
                </c:pt>
                <c:pt idx="6">
                  <c:v>3GPU</c:v>
                </c:pt>
                <c:pt idx="7">
                  <c:v>4GPU</c:v>
                </c:pt>
              </c:strCache>
            </c:strRef>
          </c:cat>
          <c:val>
            <c:numRef>
              <c:f>'长沙&amp;广州&amp;百度云'!$C$2:$C$9</c:f>
              <c:numCache>
                <c:formatCode>#,##0.00_ </c:formatCode>
                <c:ptCount val="8"/>
                <c:pt idx="1">
                  <c:v>3685</c:v>
                </c:pt>
                <c:pt idx="3">
                  <c:v>3675</c:v>
                </c:pt>
              </c:numCache>
            </c:numRef>
          </c:val>
        </c:ser>
        <c:ser>
          <c:idx val="2"/>
          <c:order val="2"/>
          <c:tx>
            <c:strRef>
              <c:f>'长沙&amp;广州&amp;百度云'!$D$1</c:f>
              <c:strCache>
                <c:ptCount val="1"/>
                <c:pt idx="0">
                  <c:v>百度云</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'长沙&amp;广州&amp;百度云'!$A$2:$A$9</c:f>
              <c:strCache>
                <c:ptCount val="8"/>
                <c:pt idx="0">
                  <c:v>CPU default 12 core</c:v>
                </c:pt>
                <c:pt idx="1">
                  <c:v>CPU default 24 core</c:v>
                </c:pt>
                <c:pt idx="2">
                  <c:v>CPU intel_cpu 12 core</c:v>
                </c:pt>
                <c:pt idx="3">
                  <c:v>CPU intel_cpu 24 core</c:v>
                </c:pt>
                <c:pt idx="4">
                  <c:v>1GPU</c:v>
                </c:pt>
                <c:pt idx="5">
                  <c:v>2GPU</c:v>
                </c:pt>
                <c:pt idx="6">
                  <c:v>3GPU</c:v>
                </c:pt>
                <c:pt idx="7">
                  <c:v>4GPU</c:v>
                </c:pt>
              </c:strCache>
            </c:strRef>
          </c:cat>
          <c:val>
            <c:numRef>
              <c:f>'长沙&amp;广州&amp;百度云'!$D$2:$D$9</c:f>
              <c:numCache>
                <c:formatCode>General</c:formatCode>
                <c:ptCount val="8"/>
                <c:pt idx="0" formatCode="#,##0.00_ ">
                  <c:v>3722.2570000000001</c:v>
                </c:pt>
                <c:pt idx="2" formatCode="#,##0.00_ ">
                  <c:v>3615.1080000000002</c:v>
                </c:pt>
                <c:pt idx="4" formatCode="#,##0.00_ ">
                  <c:v>2852.9250000000002</c:v>
                </c:pt>
                <c:pt idx="5" formatCode="#,##0.00_ ">
                  <c:v>1701.81</c:v>
                </c:pt>
                <c:pt idx="6" formatCode="#,##0.00_ ">
                  <c:v>1280.2070000000001</c:v>
                </c:pt>
                <c:pt idx="7" formatCode="#,##0.00_ ">
                  <c:v>1062.146</c:v>
                </c:pt>
              </c:numCache>
            </c:numRef>
          </c:val>
        </c:ser>
        <c:dLbls>
          <c:showLegendKey val="0"/>
          <c:showVal val="0"/>
          <c:showCatName val="0"/>
          <c:showSerName val="0"/>
          <c:showPercent val="0"/>
          <c:showBubbleSize val="0"/>
        </c:dLbls>
        <c:gapWidth val="150"/>
        <c:axId val="213136368"/>
        <c:axId val="213136928"/>
      </c:barChart>
      <c:catAx>
        <c:axId val="21313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213136928"/>
        <c:crosses val="autoZero"/>
        <c:auto val="1"/>
        <c:lblAlgn val="ctr"/>
        <c:lblOffset val="100"/>
        <c:noMultiLvlLbl val="0"/>
      </c:catAx>
      <c:valAx>
        <c:axId val="213136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time(s)</a:t>
                </a:r>
                <a:endParaRPr lang="zh-CN" sz="1600"/>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title>
        <c:numFmt formatCode="#,##0.00_ "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zh-CN"/>
          </a:p>
        </c:txPr>
        <c:crossAx val="213136368"/>
        <c:crosses val="autoZero"/>
        <c:crossBetween val="between"/>
      </c:valAx>
      <c:spPr>
        <a:noFill/>
        <a:ln>
          <a:noFill/>
        </a:ln>
        <a:effectLst/>
      </c:spPr>
    </c:plotArea>
    <c:legend>
      <c:legendPos val="r"/>
      <c:layout>
        <c:manualLayout>
          <c:xMode val="edge"/>
          <c:yMode val="edge"/>
          <c:x val="0.56557275828072995"/>
          <c:y val="0.24853457881184299"/>
          <c:w val="0.402438844725233"/>
          <c:h val="0.1816318078759779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sz="1050"/>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F9C4D-02F6-41A7-9382-1D7550C0BDE8}" type="doc">
      <dgm:prSet loTypeId="urn:microsoft.com/office/officeart/2005/8/layout/lProcess2" loCatId="list" qsTypeId="urn:microsoft.com/office/officeart/2005/8/quickstyle/simple1" qsCatId="simple" csTypeId="urn:microsoft.com/office/officeart/2005/8/colors/accent4_5" csCatId="accent4" phldr="1"/>
      <dgm:spPr/>
      <dgm:t>
        <a:bodyPr/>
        <a:lstStyle/>
        <a:p>
          <a:endParaRPr lang="zh-CN" altLang="en-US"/>
        </a:p>
      </dgm:t>
    </dgm:pt>
    <dgm:pt modelId="{CE1FCA60-9B87-4445-ACB8-FF43058367AA}">
      <dgm:prSet phldrT="[文本]" custT="1"/>
      <dgm:spPr>
        <a:solidFill>
          <a:schemeClr val="accent6"/>
        </a:solidFill>
      </dgm:spPr>
      <dgm:t>
        <a:bodyPr/>
        <a:lstStyle/>
        <a:p>
          <a:r>
            <a:rPr lang="zh-CN" altLang="en-US" sz="2400" dirty="0" smtClean="0"/>
            <a:t>国家超算中心</a:t>
          </a:r>
          <a:endParaRPr lang="zh-CN" altLang="en-US" sz="2400" dirty="0"/>
        </a:p>
      </dgm:t>
    </dgm:pt>
    <dgm:pt modelId="{A86FBB79-6397-4308-B9A5-81EC0CA518D2}" type="parTrans" cxnId="{0655258D-7003-4CDC-A041-4BDCDCB0FEA2}">
      <dgm:prSet/>
      <dgm:spPr/>
      <dgm:t>
        <a:bodyPr/>
        <a:lstStyle/>
        <a:p>
          <a:endParaRPr lang="zh-CN" altLang="en-US"/>
        </a:p>
      </dgm:t>
    </dgm:pt>
    <dgm:pt modelId="{AF466E23-EB0B-43B2-91EC-08EA2DE1294B}" type="sibTrans" cxnId="{0655258D-7003-4CDC-A041-4BDCDCB0FEA2}">
      <dgm:prSet/>
      <dgm:spPr/>
      <dgm:t>
        <a:bodyPr/>
        <a:lstStyle/>
        <a:p>
          <a:endParaRPr lang="zh-CN" altLang="en-US"/>
        </a:p>
      </dgm:t>
    </dgm:pt>
    <dgm:pt modelId="{D9EB1DE5-D858-4838-B885-5995B26D1A52}">
      <dgm:prSet phldrT="[文本]"/>
      <dgm:spPr/>
      <dgm:t>
        <a:bodyPr/>
        <a:lstStyle/>
        <a:p>
          <a:r>
            <a:rPr lang="zh-CN" altLang="en-US" b="1" i="0" dirty="0" smtClean="0"/>
            <a:t>国家超级计算</a:t>
          </a:r>
          <a:endParaRPr lang="en-US" altLang="zh-CN" b="1" i="0" dirty="0" smtClean="0"/>
        </a:p>
        <a:p>
          <a:r>
            <a:rPr lang="zh-CN" altLang="en-US" b="1" i="0" dirty="0" smtClean="0"/>
            <a:t>广州中心</a:t>
          </a:r>
          <a:endParaRPr lang="zh-CN" altLang="en-US" dirty="0"/>
        </a:p>
      </dgm:t>
    </dgm:pt>
    <dgm:pt modelId="{876279ED-B67C-49A9-AE22-7BAF0F30BE85}" type="parTrans" cxnId="{0B5E0386-A5D8-4813-922D-D3BBEDEAA689}">
      <dgm:prSet/>
      <dgm:spPr/>
      <dgm:t>
        <a:bodyPr/>
        <a:lstStyle/>
        <a:p>
          <a:endParaRPr lang="zh-CN" altLang="en-US"/>
        </a:p>
      </dgm:t>
    </dgm:pt>
    <dgm:pt modelId="{38EE593E-5983-4535-8D16-65615B1011BE}" type="sibTrans" cxnId="{0B5E0386-A5D8-4813-922D-D3BBEDEAA689}">
      <dgm:prSet/>
      <dgm:spPr/>
      <dgm:t>
        <a:bodyPr/>
        <a:lstStyle/>
        <a:p>
          <a:endParaRPr lang="zh-CN" altLang="en-US"/>
        </a:p>
      </dgm:t>
    </dgm:pt>
    <dgm:pt modelId="{12F7C085-5759-4E17-9B47-180A9DE47076}">
      <dgm:prSet phldrT="[文本]"/>
      <dgm:spPr/>
      <dgm:t>
        <a:bodyPr/>
        <a:lstStyle/>
        <a:p>
          <a:r>
            <a:rPr lang="zh-CN" altLang="en-US" b="1" i="0" dirty="0" smtClean="0"/>
            <a:t>国家超级计算</a:t>
          </a:r>
          <a:endParaRPr lang="en-US" altLang="zh-CN" b="1" i="0" dirty="0" smtClean="0"/>
        </a:p>
        <a:p>
          <a:r>
            <a:rPr lang="zh-CN" altLang="en-US" b="1" i="0" dirty="0" smtClean="0"/>
            <a:t>长沙中心</a:t>
          </a:r>
          <a:endParaRPr lang="zh-CN" altLang="en-US" dirty="0"/>
        </a:p>
      </dgm:t>
    </dgm:pt>
    <dgm:pt modelId="{E9BEC7B4-4067-411B-8AC4-AA634B89E7AC}" type="parTrans" cxnId="{8145E25E-6C48-46D0-8DFA-8476FF15E81C}">
      <dgm:prSet/>
      <dgm:spPr/>
      <dgm:t>
        <a:bodyPr/>
        <a:lstStyle/>
        <a:p>
          <a:endParaRPr lang="zh-CN" altLang="en-US"/>
        </a:p>
      </dgm:t>
    </dgm:pt>
    <dgm:pt modelId="{D7C5A120-33D1-4D43-827A-B44305705861}" type="sibTrans" cxnId="{8145E25E-6C48-46D0-8DFA-8476FF15E81C}">
      <dgm:prSet/>
      <dgm:spPr/>
      <dgm:t>
        <a:bodyPr/>
        <a:lstStyle/>
        <a:p>
          <a:endParaRPr lang="zh-CN" altLang="en-US"/>
        </a:p>
      </dgm:t>
    </dgm:pt>
    <dgm:pt modelId="{A0FDCEA1-5DC4-483B-9107-67E9EC9DCA19}">
      <dgm:prSet phldrT="[文本]" custT="1"/>
      <dgm:spPr>
        <a:solidFill>
          <a:schemeClr val="tx2">
            <a:lumMod val="60000"/>
            <a:lumOff val="40000"/>
          </a:schemeClr>
        </a:solidFill>
      </dgm:spPr>
      <dgm:t>
        <a:bodyPr/>
        <a:lstStyle/>
        <a:p>
          <a:r>
            <a:rPr lang="zh-CN" altLang="en-US" sz="2400" dirty="0" smtClean="0"/>
            <a:t>互联网云中心</a:t>
          </a:r>
          <a:endParaRPr lang="zh-CN" altLang="en-US" sz="2400" dirty="0"/>
        </a:p>
      </dgm:t>
    </dgm:pt>
    <dgm:pt modelId="{6B6596E2-60C1-40F5-9CDD-0B4029690743}" type="parTrans" cxnId="{C0EC76D9-2067-468C-B09B-DA394636DCFE}">
      <dgm:prSet/>
      <dgm:spPr/>
      <dgm:t>
        <a:bodyPr/>
        <a:lstStyle/>
        <a:p>
          <a:endParaRPr lang="zh-CN" altLang="en-US"/>
        </a:p>
      </dgm:t>
    </dgm:pt>
    <dgm:pt modelId="{59B45AD6-19E5-4F69-A824-1F367FC2EF72}" type="sibTrans" cxnId="{C0EC76D9-2067-468C-B09B-DA394636DCFE}">
      <dgm:prSet/>
      <dgm:spPr/>
      <dgm:t>
        <a:bodyPr/>
        <a:lstStyle/>
        <a:p>
          <a:endParaRPr lang="zh-CN" altLang="en-US"/>
        </a:p>
      </dgm:t>
    </dgm:pt>
    <dgm:pt modelId="{4D42234F-89AD-41EB-AB1A-218FF1FAE6D6}">
      <dgm:prSet phldrT="[文本]"/>
      <dgm:spPr/>
      <dgm:t>
        <a:bodyPr/>
        <a:lstStyle/>
        <a:p>
          <a:r>
            <a:rPr lang="zh-CN" altLang="en-US" b="1" dirty="0" smtClean="0"/>
            <a:t>亚马逊</a:t>
          </a:r>
          <a:r>
            <a:rPr lang="en-US" altLang="zh-CN" b="1" dirty="0" smtClean="0"/>
            <a:t>AWS</a:t>
          </a:r>
          <a:endParaRPr lang="zh-CN" altLang="en-US" b="1" dirty="0"/>
        </a:p>
      </dgm:t>
    </dgm:pt>
    <dgm:pt modelId="{F5EEFEB4-4793-4955-B42D-A6A602938DC5}" type="parTrans" cxnId="{71902496-3303-4552-B597-BDA2775A0B91}">
      <dgm:prSet/>
      <dgm:spPr/>
      <dgm:t>
        <a:bodyPr/>
        <a:lstStyle/>
        <a:p>
          <a:endParaRPr lang="zh-CN" altLang="en-US"/>
        </a:p>
      </dgm:t>
    </dgm:pt>
    <dgm:pt modelId="{6733F30E-9270-4591-BAB2-AF8DF232B2F9}" type="sibTrans" cxnId="{71902496-3303-4552-B597-BDA2775A0B91}">
      <dgm:prSet/>
      <dgm:spPr/>
      <dgm:t>
        <a:bodyPr/>
        <a:lstStyle/>
        <a:p>
          <a:endParaRPr lang="zh-CN" altLang="en-US"/>
        </a:p>
      </dgm:t>
    </dgm:pt>
    <dgm:pt modelId="{62F65881-51C2-47FE-9BF7-147A9E8B3C4B}">
      <dgm:prSet phldrT="[文本]"/>
      <dgm:spPr/>
      <dgm:t>
        <a:bodyPr/>
        <a:lstStyle/>
        <a:p>
          <a:r>
            <a:rPr lang="zh-CN" altLang="en-US" b="1" dirty="0" smtClean="0"/>
            <a:t>阿里云</a:t>
          </a:r>
          <a:endParaRPr lang="zh-CN" altLang="en-US" b="1" dirty="0"/>
        </a:p>
      </dgm:t>
    </dgm:pt>
    <dgm:pt modelId="{0A31E657-9DF7-4AB0-A330-D52029C16EAC}" type="parTrans" cxnId="{F3B2B32F-BC23-4172-9160-C0C5AE6241BA}">
      <dgm:prSet/>
      <dgm:spPr/>
      <dgm:t>
        <a:bodyPr/>
        <a:lstStyle/>
        <a:p>
          <a:endParaRPr lang="zh-CN" altLang="en-US"/>
        </a:p>
      </dgm:t>
    </dgm:pt>
    <dgm:pt modelId="{B3765582-B58C-48B3-ACA7-730CAC8555C2}" type="sibTrans" cxnId="{F3B2B32F-BC23-4172-9160-C0C5AE6241BA}">
      <dgm:prSet/>
      <dgm:spPr/>
      <dgm:t>
        <a:bodyPr/>
        <a:lstStyle/>
        <a:p>
          <a:endParaRPr lang="zh-CN" altLang="en-US"/>
        </a:p>
      </dgm:t>
    </dgm:pt>
    <dgm:pt modelId="{6D85057B-A575-4A35-B69E-250AB89C29B9}">
      <dgm:prSet phldrT="[文本]" custT="1"/>
      <dgm:spPr/>
      <dgm:t>
        <a:bodyPr/>
        <a:lstStyle/>
        <a:p>
          <a:r>
            <a:rPr lang="zh-CN" altLang="en-US" sz="2400" dirty="0" smtClean="0"/>
            <a:t>私有云中心</a:t>
          </a:r>
          <a:endParaRPr lang="zh-CN" altLang="en-US" sz="2400" dirty="0"/>
        </a:p>
      </dgm:t>
    </dgm:pt>
    <dgm:pt modelId="{453AF8E4-0EE8-4D9E-A0E1-E422B4B5067B}" type="parTrans" cxnId="{2AE27E13-0E8F-4AE0-91DF-5835696DFC23}">
      <dgm:prSet/>
      <dgm:spPr/>
      <dgm:t>
        <a:bodyPr/>
        <a:lstStyle/>
        <a:p>
          <a:endParaRPr lang="zh-CN" altLang="en-US"/>
        </a:p>
      </dgm:t>
    </dgm:pt>
    <dgm:pt modelId="{0C65BE0A-3EB4-4954-993D-00DC8259ED9D}" type="sibTrans" cxnId="{2AE27E13-0E8F-4AE0-91DF-5835696DFC23}">
      <dgm:prSet/>
      <dgm:spPr/>
      <dgm:t>
        <a:bodyPr/>
        <a:lstStyle/>
        <a:p>
          <a:endParaRPr lang="zh-CN" altLang="en-US"/>
        </a:p>
      </dgm:t>
    </dgm:pt>
    <dgm:pt modelId="{26E67FBC-AC67-4384-80F8-612CC09D89AB}">
      <dgm:prSet phldrT="[文本]"/>
      <dgm:spPr/>
      <dgm:t>
        <a:bodyPr/>
        <a:lstStyle/>
        <a:p>
          <a:r>
            <a:rPr lang="zh-CN" altLang="en-US" b="1" dirty="0" smtClean="0"/>
            <a:t>用户自建中心</a:t>
          </a:r>
          <a:r>
            <a:rPr lang="en-US" altLang="zh-CN" b="1" dirty="0" smtClean="0"/>
            <a:t>A</a:t>
          </a:r>
          <a:endParaRPr lang="zh-CN" altLang="en-US" b="1" dirty="0"/>
        </a:p>
      </dgm:t>
    </dgm:pt>
    <dgm:pt modelId="{C4AB2145-97FC-476D-9B07-7E38BAA58682}" type="parTrans" cxnId="{14C617FC-75F4-4B72-9008-6B60A805221D}">
      <dgm:prSet/>
      <dgm:spPr/>
      <dgm:t>
        <a:bodyPr/>
        <a:lstStyle/>
        <a:p>
          <a:endParaRPr lang="zh-CN" altLang="en-US"/>
        </a:p>
      </dgm:t>
    </dgm:pt>
    <dgm:pt modelId="{D3747DCE-5988-4C5B-BAC9-933BB97B2405}" type="sibTrans" cxnId="{14C617FC-75F4-4B72-9008-6B60A805221D}">
      <dgm:prSet/>
      <dgm:spPr/>
      <dgm:t>
        <a:bodyPr/>
        <a:lstStyle/>
        <a:p>
          <a:endParaRPr lang="zh-CN" altLang="en-US"/>
        </a:p>
      </dgm:t>
    </dgm:pt>
    <dgm:pt modelId="{AD027A27-2AAC-4EBE-973E-F5010A0C3865}">
      <dgm:prSet phldrT="[文本]"/>
      <dgm:spPr/>
      <dgm:t>
        <a:bodyPr/>
        <a:lstStyle/>
        <a:p>
          <a:r>
            <a:rPr lang="zh-CN" altLang="en-US" b="1" dirty="0" smtClean="0"/>
            <a:t>用户自建中心</a:t>
          </a:r>
          <a:r>
            <a:rPr lang="en-US" altLang="zh-CN" b="1" dirty="0" smtClean="0"/>
            <a:t>C</a:t>
          </a:r>
          <a:endParaRPr lang="zh-CN" altLang="en-US" b="1" dirty="0"/>
        </a:p>
      </dgm:t>
    </dgm:pt>
    <dgm:pt modelId="{1D5B8D70-8F5F-4587-8673-10A365159504}" type="parTrans" cxnId="{8BED8F13-FBDF-4F58-B678-DE291274BE31}">
      <dgm:prSet/>
      <dgm:spPr/>
      <dgm:t>
        <a:bodyPr/>
        <a:lstStyle/>
        <a:p>
          <a:endParaRPr lang="zh-CN" altLang="en-US"/>
        </a:p>
      </dgm:t>
    </dgm:pt>
    <dgm:pt modelId="{178D0786-293F-4A09-AA8F-37450EFB806C}" type="sibTrans" cxnId="{8BED8F13-FBDF-4F58-B678-DE291274BE31}">
      <dgm:prSet/>
      <dgm:spPr/>
      <dgm:t>
        <a:bodyPr/>
        <a:lstStyle/>
        <a:p>
          <a:endParaRPr lang="zh-CN" altLang="en-US"/>
        </a:p>
      </dgm:t>
    </dgm:pt>
    <dgm:pt modelId="{86E56E31-601D-4709-843E-429BCA61ADB9}">
      <dgm:prSet/>
      <dgm:spPr/>
      <dgm:t>
        <a:bodyPr/>
        <a:lstStyle/>
        <a:p>
          <a:r>
            <a:rPr lang="zh-CN" altLang="en-US" b="1" i="0" dirty="0" smtClean="0"/>
            <a:t>山西吕梁</a:t>
          </a:r>
          <a:endParaRPr lang="en-US" altLang="zh-CN" b="1" i="0" dirty="0" smtClean="0"/>
        </a:p>
        <a:p>
          <a:r>
            <a:rPr lang="zh-CN" altLang="en-US" b="1" i="0" dirty="0" smtClean="0"/>
            <a:t>云计算中心</a:t>
          </a:r>
          <a:endParaRPr lang="zh-CN" altLang="en-US" b="1" dirty="0"/>
        </a:p>
      </dgm:t>
    </dgm:pt>
    <dgm:pt modelId="{552D4527-2C4D-42A6-8ECB-282D8CB2685D}" type="parTrans" cxnId="{E6799A3A-5986-4EBD-8087-2E0BEF54A4E4}">
      <dgm:prSet/>
      <dgm:spPr/>
      <dgm:t>
        <a:bodyPr/>
        <a:lstStyle/>
        <a:p>
          <a:endParaRPr lang="zh-CN" altLang="en-US"/>
        </a:p>
      </dgm:t>
    </dgm:pt>
    <dgm:pt modelId="{09628D0E-4778-4737-817B-A529A572175A}" type="sibTrans" cxnId="{E6799A3A-5986-4EBD-8087-2E0BEF54A4E4}">
      <dgm:prSet/>
      <dgm:spPr/>
      <dgm:t>
        <a:bodyPr/>
        <a:lstStyle/>
        <a:p>
          <a:endParaRPr lang="zh-CN" altLang="en-US"/>
        </a:p>
      </dgm:t>
    </dgm:pt>
    <dgm:pt modelId="{276579FE-011A-40C6-B07F-3A45842F0607}">
      <dgm:prSet/>
      <dgm:spPr/>
      <dgm:t>
        <a:bodyPr/>
        <a:lstStyle/>
        <a:p>
          <a:r>
            <a:rPr lang="zh-CN" altLang="en-US" b="1" i="0" dirty="0" smtClean="0"/>
            <a:t>国家超级计算</a:t>
          </a:r>
          <a:endParaRPr lang="en-US" altLang="zh-CN" b="1" i="0" dirty="0" smtClean="0"/>
        </a:p>
        <a:p>
          <a:r>
            <a:rPr lang="zh-CN" altLang="en-US" b="1" i="0" dirty="0" smtClean="0"/>
            <a:t>无锡中心</a:t>
          </a:r>
          <a:endParaRPr lang="zh-CN" altLang="en-US" dirty="0"/>
        </a:p>
      </dgm:t>
    </dgm:pt>
    <dgm:pt modelId="{2F8FFFB1-D77C-4A93-8684-D6D138D9A31B}" type="parTrans" cxnId="{F35392E0-0FAF-4F56-9BC6-D349570F733A}">
      <dgm:prSet/>
      <dgm:spPr/>
      <dgm:t>
        <a:bodyPr/>
        <a:lstStyle/>
        <a:p>
          <a:endParaRPr lang="zh-CN" altLang="en-US"/>
        </a:p>
      </dgm:t>
    </dgm:pt>
    <dgm:pt modelId="{CE124A68-E73C-425B-A856-3AA905B7BE02}" type="sibTrans" cxnId="{F35392E0-0FAF-4F56-9BC6-D349570F733A}">
      <dgm:prSet/>
      <dgm:spPr/>
      <dgm:t>
        <a:bodyPr/>
        <a:lstStyle/>
        <a:p>
          <a:endParaRPr lang="zh-CN" altLang="en-US"/>
        </a:p>
      </dgm:t>
    </dgm:pt>
    <dgm:pt modelId="{21421E08-9DD5-4C48-9E44-3DB14911BA53}">
      <dgm:prSet/>
      <dgm:spPr/>
      <dgm:t>
        <a:bodyPr/>
        <a:lstStyle/>
        <a:p>
          <a:r>
            <a:rPr lang="zh-CN" altLang="en-US" b="1" dirty="0" smtClean="0"/>
            <a:t>百度云</a:t>
          </a:r>
          <a:endParaRPr lang="zh-CN" altLang="en-US" b="1" dirty="0"/>
        </a:p>
      </dgm:t>
    </dgm:pt>
    <dgm:pt modelId="{CA970611-6596-4924-AD98-AC632941D003}" type="parTrans" cxnId="{79B88CF7-E7D5-4883-AA68-A653D3A5BAA8}">
      <dgm:prSet/>
      <dgm:spPr/>
      <dgm:t>
        <a:bodyPr/>
        <a:lstStyle/>
        <a:p>
          <a:endParaRPr lang="zh-CN" altLang="en-US"/>
        </a:p>
      </dgm:t>
    </dgm:pt>
    <dgm:pt modelId="{2925AF34-B0C8-4028-A5C4-C7520CFB3874}" type="sibTrans" cxnId="{79B88CF7-E7D5-4883-AA68-A653D3A5BAA8}">
      <dgm:prSet/>
      <dgm:spPr/>
      <dgm:t>
        <a:bodyPr/>
        <a:lstStyle/>
        <a:p>
          <a:endParaRPr lang="zh-CN" altLang="en-US"/>
        </a:p>
      </dgm:t>
    </dgm:pt>
    <dgm:pt modelId="{4D99B7B4-445A-4436-890F-E23B8CD32E88}">
      <dgm:prSet/>
      <dgm:spPr/>
      <dgm:t>
        <a:bodyPr/>
        <a:lstStyle/>
        <a:p>
          <a:r>
            <a:rPr lang="zh-CN" altLang="en-US" b="1" dirty="0" smtClean="0"/>
            <a:t>金山云</a:t>
          </a:r>
          <a:endParaRPr lang="zh-CN" altLang="en-US" b="1" dirty="0"/>
        </a:p>
      </dgm:t>
    </dgm:pt>
    <dgm:pt modelId="{9FD391B0-CF47-4D51-951C-C8B1A4BCD6D5}" type="parTrans" cxnId="{33590254-6443-4DBB-9DB0-930932493B53}">
      <dgm:prSet/>
      <dgm:spPr/>
      <dgm:t>
        <a:bodyPr/>
        <a:lstStyle/>
        <a:p>
          <a:endParaRPr lang="zh-CN" altLang="en-US"/>
        </a:p>
      </dgm:t>
    </dgm:pt>
    <dgm:pt modelId="{8CC10615-F5F7-4C49-9067-F886900B2493}" type="sibTrans" cxnId="{33590254-6443-4DBB-9DB0-930932493B53}">
      <dgm:prSet/>
      <dgm:spPr/>
      <dgm:t>
        <a:bodyPr/>
        <a:lstStyle/>
        <a:p>
          <a:endParaRPr lang="zh-CN" altLang="en-US"/>
        </a:p>
      </dgm:t>
    </dgm:pt>
    <dgm:pt modelId="{EA47CE89-78E8-4CE7-A188-45173DBDE9CD}">
      <dgm:prSet phldrT="[文本]"/>
      <dgm:spPr/>
      <dgm:t>
        <a:bodyPr/>
        <a:lstStyle/>
        <a:p>
          <a:r>
            <a:rPr lang="zh-CN" altLang="en-US" b="1" dirty="0" smtClean="0"/>
            <a:t>用户自建中心</a:t>
          </a:r>
          <a:r>
            <a:rPr lang="en-US" altLang="zh-CN" b="1" dirty="0" smtClean="0"/>
            <a:t>B</a:t>
          </a:r>
          <a:endParaRPr lang="zh-CN" altLang="en-US" b="1" dirty="0"/>
        </a:p>
      </dgm:t>
    </dgm:pt>
    <dgm:pt modelId="{E121B29E-4426-450A-B545-761502DE855D}" type="parTrans" cxnId="{D8B73A53-84A7-4597-9E91-B82680AE03F6}">
      <dgm:prSet/>
      <dgm:spPr/>
      <dgm:t>
        <a:bodyPr/>
        <a:lstStyle/>
        <a:p>
          <a:endParaRPr lang="zh-CN" altLang="en-US"/>
        </a:p>
      </dgm:t>
    </dgm:pt>
    <dgm:pt modelId="{877F12FB-0441-4D58-A4B6-790C97EC5F84}" type="sibTrans" cxnId="{D8B73A53-84A7-4597-9E91-B82680AE03F6}">
      <dgm:prSet/>
      <dgm:spPr/>
      <dgm:t>
        <a:bodyPr/>
        <a:lstStyle/>
        <a:p>
          <a:endParaRPr lang="zh-CN" altLang="en-US"/>
        </a:p>
      </dgm:t>
    </dgm:pt>
    <dgm:pt modelId="{D06D86D3-DA00-4C60-8D3E-D0231EEAED59}" type="pres">
      <dgm:prSet presAssocID="{C34F9C4D-02F6-41A7-9382-1D7550C0BDE8}" presName="theList" presStyleCnt="0">
        <dgm:presLayoutVars>
          <dgm:dir/>
          <dgm:animLvl val="lvl"/>
          <dgm:resizeHandles val="exact"/>
        </dgm:presLayoutVars>
      </dgm:prSet>
      <dgm:spPr/>
      <dgm:t>
        <a:bodyPr/>
        <a:lstStyle/>
        <a:p>
          <a:endParaRPr lang="zh-CN" altLang="en-US"/>
        </a:p>
      </dgm:t>
    </dgm:pt>
    <dgm:pt modelId="{4F1FF6D9-4E71-44B9-8C34-13222233CC92}" type="pres">
      <dgm:prSet presAssocID="{CE1FCA60-9B87-4445-ACB8-FF43058367AA}" presName="compNode" presStyleCnt="0"/>
      <dgm:spPr/>
    </dgm:pt>
    <dgm:pt modelId="{7F436A59-B1FB-49FD-810D-FEC66F1AA7FC}" type="pres">
      <dgm:prSet presAssocID="{CE1FCA60-9B87-4445-ACB8-FF43058367AA}" presName="aNode" presStyleLbl="bgShp" presStyleIdx="0" presStyleCnt="3"/>
      <dgm:spPr/>
      <dgm:t>
        <a:bodyPr/>
        <a:lstStyle/>
        <a:p>
          <a:endParaRPr lang="zh-CN" altLang="en-US"/>
        </a:p>
      </dgm:t>
    </dgm:pt>
    <dgm:pt modelId="{E5428262-3418-4BC1-8ED2-4A07F383CC70}" type="pres">
      <dgm:prSet presAssocID="{CE1FCA60-9B87-4445-ACB8-FF43058367AA}" presName="textNode" presStyleLbl="bgShp" presStyleIdx="0" presStyleCnt="3"/>
      <dgm:spPr/>
      <dgm:t>
        <a:bodyPr/>
        <a:lstStyle/>
        <a:p>
          <a:endParaRPr lang="zh-CN" altLang="en-US"/>
        </a:p>
      </dgm:t>
    </dgm:pt>
    <dgm:pt modelId="{FAB484B5-E8BF-4D2B-8FB2-BEF7968BA4AA}" type="pres">
      <dgm:prSet presAssocID="{CE1FCA60-9B87-4445-ACB8-FF43058367AA}" presName="compChildNode" presStyleCnt="0"/>
      <dgm:spPr/>
    </dgm:pt>
    <dgm:pt modelId="{1CADA92E-C4A9-4A7F-A404-6277DF81ED74}" type="pres">
      <dgm:prSet presAssocID="{CE1FCA60-9B87-4445-ACB8-FF43058367AA}" presName="theInnerList" presStyleCnt="0"/>
      <dgm:spPr/>
    </dgm:pt>
    <dgm:pt modelId="{C2A20452-5E1F-4466-91CF-C3E78675CCC9}" type="pres">
      <dgm:prSet presAssocID="{D9EB1DE5-D858-4838-B885-5995B26D1A52}" presName="childNode" presStyleLbl="node1" presStyleIdx="0" presStyleCnt="11">
        <dgm:presLayoutVars>
          <dgm:bulletEnabled val="1"/>
        </dgm:presLayoutVars>
      </dgm:prSet>
      <dgm:spPr/>
      <dgm:t>
        <a:bodyPr/>
        <a:lstStyle/>
        <a:p>
          <a:endParaRPr lang="zh-CN" altLang="en-US"/>
        </a:p>
      </dgm:t>
    </dgm:pt>
    <dgm:pt modelId="{C8065687-7A98-443A-A224-275B3B3FD1C7}" type="pres">
      <dgm:prSet presAssocID="{D9EB1DE5-D858-4838-B885-5995B26D1A52}" presName="aSpace2" presStyleCnt="0"/>
      <dgm:spPr/>
    </dgm:pt>
    <dgm:pt modelId="{2485B868-1F04-4215-82CB-CC3E2D3A6E45}" type="pres">
      <dgm:prSet presAssocID="{12F7C085-5759-4E17-9B47-180A9DE47076}" presName="childNode" presStyleLbl="node1" presStyleIdx="1" presStyleCnt="11">
        <dgm:presLayoutVars>
          <dgm:bulletEnabled val="1"/>
        </dgm:presLayoutVars>
      </dgm:prSet>
      <dgm:spPr/>
      <dgm:t>
        <a:bodyPr/>
        <a:lstStyle/>
        <a:p>
          <a:endParaRPr lang="zh-CN" altLang="en-US"/>
        </a:p>
      </dgm:t>
    </dgm:pt>
    <dgm:pt modelId="{8A89B030-7BAC-4E1A-9601-7B4A703E0F5F}" type="pres">
      <dgm:prSet presAssocID="{12F7C085-5759-4E17-9B47-180A9DE47076}" presName="aSpace2" presStyleCnt="0"/>
      <dgm:spPr/>
    </dgm:pt>
    <dgm:pt modelId="{F9531771-541F-46E4-854E-C3FC5C8D9363}" type="pres">
      <dgm:prSet presAssocID="{276579FE-011A-40C6-B07F-3A45842F0607}" presName="childNode" presStyleLbl="node1" presStyleIdx="2" presStyleCnt="11">
        <dgm:presLayoutVars>
          <dgm:bulletEnabled val="1"/>
        </dgm:presLayoutVars>
      </dgm:prSet>
      <dgm:spPr/>
      <dgm:t>
        <a:bodyPr/>
        <a:lstStyle/>
        <a:p>
          <a:endParaRPr lang="zh-CN" altLang="en-US"/>
        </a:p>
      </dgm:t>
    </dgm:pt>
    <dgm:pt modelId="{B1B81A6A-6CC1-408F-9C31-078F467595F5}" type="pres">
      <dgm:prSet presAssocID="{276579FE-011A-40C6-B07F-3A45842F0607}" presName="aSpace2" presStyleCnt="0"/>
      <dgm:spPr/>
    </dgm:pt>
    <dgm:pt modelId="{8265906E-06AD-4F2E-AC74-C157D445F177}" type="pres">
      <dgm:prSet presAssocID="{86E56E31-601D-4709-843E-429BCA61ADB9}" presName="childNode" presStyleLbl="node1" presStyleIdx="3" presStyleCnt="11">
        <dgm:presLayoutVars>
          <dgm:bulletEnabled val="1"/>
        </dgm:presLayoutVars>
      </dgm:prSet>
      <dgm:spPr/>
      <dgm:t>
        <a:bodyPr/>
        <a:lstStyle/>
        <a:p>
          <a:endParaRPr lang="zh-CN" altLang="en-US"/>
        </a:p>
      </dgm:t>
    </dgm:pt>
    <dgm:pt modelId="{DC32EC2D-7444-47AE-9C1D-820C75FEE42A}" type="pres">
      <dgm:prSet presAssocID="{CE1FCA60-9B87-4445-ACB8-FF43058367AA}" presName="aSpace" presStyleCnt="0"/>
      <dgm:spPr/>
    </dgm:pt>
    <dgm:pt modelId="{F16D86D7-0F9A-488B-9AD5-7D3C13860FA2}" type="pres">
      <dgm:prSet presAssocID="{A0FDCEA1-5DC4-483B-9107-67E9EC9DCA19}" presName="compNode" presStyleCnt="0"/>
      <dgm:spPr/>
    </dgm:pt>
    <dgm:pt modelId="{05104EC0-6BDC-490D-824A-08958F75C90A}" type="pres">
      <dgm:prSet presAssocID="{A0FDCEA1-5DC4-483B-9107-67E9EC9DCA19}" presName="aNode" presStyleLbl="bgShp" presStyleIdx="1" presStyleCnt="3"/>
      <dgm:spPr/>
      <dgm:t>
        <a:bodyPr/>
        <a:lstStyle/>
        <a:p>
          <a:endParaRPr lang="zh-CN" altLang="en-US"/>
        </a:p>
      </dgm:t>
    </dgm:pt>
    <dgm:pt modelId="{A9C4CDE8-14D6-408F-8350-CAB942E335FB}" type="pres">
      <dgm:prSet presAssocID="{A0FDCEA1-5DC4-483B-9107-67E9EC9DCA19}" presName="textNode" presStyleLbl="bgShp" presStyleIdx="1" presStyleCnt="3"/>
      <dgm:spPr/>
      <dgm:t>
        <a:bodyPr/>
        <a:lstStyle/>
        <a:p>
          <a:endParaRPr lang="zh-CN" altLang="en-US"/>
        </a:p>
      </dgm:t>
    </dgm:pt>
    <dgm:pt modelId="{D3997EFD-6474-4E0A-83A0-CD49ECD7FE7F}" type="pres">
      <dgm:prSet presAssocID="{A0FDCEA1-5DC4-483B-9107-67E9EC9DCA19}" presName="compChildNode" presStyleCnt="0"/>
      <dgm:spPr/>
    </dgm:pt>
    <dgm:pt modelId="{D67F84A1-DE97-46B3-9407-529C6E7A4E85}" type="pres">
      <dgm:prSet presAssocID="{A0FDCEA1-5DC4-483B-9107-67E9EC9DCA19}" presName="theInnerList" presStyleCnt="0"/>
      <dgm:spPr/>
    </dgm:pt>
    <dgm:pt modelId="{10B2D0BA-6591-401F-A788-85DD71FC6797}" type="pres">
      <dgm:prSet presAssocID="{4D42234F-89AD-41EB-AB1A-218FF1FAE6D6}" presName="childNode" presStyleLbl="node1" presStyleIdx="4" presStyleCnt="11">
        <dgm:presLayoutVars>
          <dgm:bulletEnabled val="1"/>
        </dgm:presLayoutVars>
      </dgm:prSet>
      <dgm:spPr/>
      <dgm:t>
        <a:bodyPr/>
        <a:lstStyle/>
        <a:p>
          <a:endParaRPr lang="zh-CN" altLang="en-US"/>
        </a:p>
      </dgm:t>
    </dgm:pt>
    <dgm:pt modelId="{54A7C6E3-E437-4684-8FE1-F69B19999F5E}" type="pres">
      <dgm:prSet presAssocID="{4D42234F-89AD-41EB-AB1A-218FF1FAE6D6}" presName="aSpace2" presStyleCnt="0"/>
      <dgm:spPr/>
    </dgm:pt>
    <dgm:pt modelId="{37BCE344-26AF-4993-9C5D-97D846FC563A}" type="pres">
      <dgm:prSet presAssocID="{62F65881-51C2-47FE-9BF7-147A9E8B3C4B}" presName="childNode" presStyleLbl="node1" presStyleIdx="5" presStyleCnt="11">
        <dgm:presLayoutVars>
          <dgm:bulletEnabled val="1"/>
        </dgm:presLayoutVars>
      </dgm:prSet>
      <dgm:spPr/>
      <dgm:t>
        <a:bodyPr/>
        <a:lstStyle/>
        <a:p>
          <a:endParaRPr lang="zh-CN" altLang="en-US"/>
        </a:p>
      </dgm:t>
    </dgm:pt>
    <dgm:pt modelId="{670DF274-0B1F-42F4-9C6D-C8BBEF38DA58}" type="pres">
      <dgm:prSet presAssocID="{62F65881-51C2-47FE-9BF7-147A9E8B3C4B}" presName="aSpace2" presStyleCnt="0"/>
      <dgm:spPr/>
    </dgm:pt>
    <dgm:pt modelId="{6B905A45-B52B-45CB-AC0D-AC4550D277E5}" type="pres">
      <dgm:prSet presAssocID="{4D99B7B4-445A-4436-890F-E23B8CD32E88}" presName="childNode" presStyleLbl="node1" presStyleIdx="6" presStyleCnt="11">
        <dgm:presLayoutVars>
          <dgm:bulletEnabled val="1"/>
        </dgm:presLayoutVars>
      </dgm:prSet>
      <dgm:spPr/>
      <dgm:t>
        <a:bodyPr/>
        <a:lstStyle/>
        <a:p>
          <a:endParaRPr lang="zh-CN" altLang="en-US"/>
        </a:p>
      </dgm:t>
    </dgm:pt>
    <dgm:pt modelId="{53C51D62-E210-4BA3-BE0A-DBBFA5B168EE}" type="pres">
      <dgm:prSet presAssocID="{4D99B7B4-445A-4436-890F-E23B8CD32E88}" presName="aSpace2" presStyleCnt="0"/>
      <dgm:spPr/>
    </dgm:pt>
    <dgm:pt modelId="{D66460E3-AE2F-43FD-B039-973622C0F7BF}" type="pres">
      <dgm:prSet presAssocID="{21421E08-9DD5-4C48-9E44-3DB14911BA53}" presName="childNode" presStyleLbl="node1" presStyleIdx="7" presStyleCnt="11">
        <dgm:presLayoutVars>
          <dgm:bulletEnabled val="1"/>
        </dgm:presLayoutVars>
      </dgm:prSet>
      <dgm:spPr/>
      <dgm:t>
        <a:bodyPr/>
        <a:lstStyle/>
        <a:p>
          <a:endParaRPr lang="zh-CN" altLang="en-US"/>
        </a:p>
      </dgm:t>
    </dgm:pt>
    <dgm:pt modelId="{1F0EEC23-6899-48E5-AAC3-DEE2995C2006}" type="pres">
      <dgm:prSet presAssocID="{A0FDCEA1-5DC4-483B-9107-67E9EC9DCA19}" presName="aSpace" presStyleCnt="0"/>
      <dgm:spPr/>
    </dgm:pt>
    <dgm:pt modelId="{1615539F-34C0-45F0-BE4A-52A2F32D6942}" type="pres">
      <dgm:prSet presAssocID="{6D85057B-A575-4A35-B69E-250AB89C29B9}" presName="compNode" presStyleCnt="0"/>
      <dgm:spPr/>
    </dgm:pt>
    <dgm:pt modelId="{E8773BE9-9474-4CB4-ADDD-DF3EBBD65F09}" type="pres">
      <dgm:prSet presAssocID="{6D85057B-A575-4A35-B69E-250AB89C29B9}" presName="aNode" presStyleLbl="bgShp" presStyleIdx="2" presStyleCnt="3"/>
      <dgm:spPr/>
      <dgm:t>
        <a:bodyPr/>
        <a:lstStyle/>
        <a:p>
          <a:endParaRPr lang="zh-CN" altLang="en-US"/>
        </a:p>
      </dgm:t>
    </dgm:pt>
    <dgm:pt modelId="{8CA91DC1-2F4C-4B1F-9FBE-152BA0357ACD}" type="pres">
      <dgm:prSet presAssocID="{6D85057B-A575-4A35-B69E-250AB89C29B9}" presName="textNode" presStyleLbl="bgShp" presStyleIdx="2" presStyleCnt="3"/>
      <dgm:spPr/>
      <dgm:t>
        <a:bodyPr/>
        <a:lstStyle/>
        <a:p>
          <a:endParaRPr lang="zh-CN" altLang="en-US"/>
        </a:p>
      </dgm:t>
    </dgm:pt>
    <dgm:pt modelId="{A7586A66-0245-489A-9E7F-2A493496B92E}" type="pres">
      <dgm:prSet presAssocID="{6D85057B-A575-4A35-B69E-250AB89C29B9}" presName="compChildNode" presStyleCnt="0"/>
      <dgm:spPr/>
    </dgm:pt>
    <dgm:pt modelId="{60CE44CF-118F-4470-BA81-2F0347AAA3F5}" type="pres">
      <dgm:prSet presAssocID="{6D85057B-A575-4A35-B69E-250AB89C29B9}" presName="theInnerList" presStyleCnt="0"/>
      <dgm:spPr/>
    </dgm:pt>
    <dgm:pt modelId="{8AC4C7F0-D225-4405-9B4D-36D8F35CF6C1}" type="pres">
      <dgm:prSet presAssocID="{26E67FBC-AC67-4384-80F8-612CC09D89AB}" presName="childNode" presStyleLbl="node1" presStyleIdx="8" presStyleCnt="11">
        <dgm:presLayoutVars>
          <dgm:bulletEnabled val="1"/>
        </dgm:presLayoutVars>
      </dgm:prSet>
      <dgm:spPr/>
      <dgm:t>
        <a:bodyPr/>
        <a:lstStyle/>
        <a:p>
          <a:endParaRPr lang="zh-CN" altLang="en-US"/>
        </a:p>
      </dgm:t>
    </dgm:pt>
    <dgm:pt modelId="{17925467-7366-4BEE-8112-D9C6F5BAE3D9}" type="pres">
      <dgm:prSet presAssocID="{26E67FBC-AC67-4384-80F8-612CC09D89AB}" presName="aSpace2" presStyleCnt="0"/>
      <dgm:spPr/>
    </dgm:pt>
    <dgm:pt modelId="{F3C54FC6-00A8-470C-AEF6-8E3B02B64CC1}" type="pres">
      <dgm:prSet presAssocID="{EA47CE89-78E8-4CE7-A188-45173DBDE9CD}" presName="childNode" presStyleLbl="node1" presStyleIdx="9" presStyleCnt="11">
        <dgm:presLayoutVars>
          <dgm:bulletEnabled val="1"/>
        </dgm:presLayoutVars>
      </dgm:prSet>
      <dgm:spPr/>
      <dgm:t>
        <a:bodyPr/>
        <a:lstStyle/>
        <a:p>
          <a:endParaRPr lang="zh-CN" altLang="en-US"/>
        </a:p>
      </dgm:t>
    </dgm:pt>
    <dgm:pt modelId="{410FDC83-2312-4F35-BACA-4BB4914DE7E0}" type="pres">
      <dgm:prSet presAssocID="{EA47CE89-78E8-4CE7-A188-45173DBDE9CD}" presName="aSpace2" presStyleCnt="0"/>
      <dgm:spPr/>
    </dgm:pt>
    <dgm:pt modelId="{40467F56-C89A-4F79-9B60-DFF2BA443486}" type="pres">
      <dgm:prSet presAssocID="{AD027A27-2AAC-4EBE-973E-F5010A0C3865}" presName="childNode" presStyleLbl="node1" presStyleIdx="10" presStyleCnt="11">
        <dgm:presLayoutVars>
          <dgm:bulletEnabled val="1"/>
        </dgm:presLayoutVars>
      </dgm:prSet>
      <dgm:spPr/>
      <dgm:t>
        <a:bodyPr/>
        <a:lstStyle/>
        <a:p>
          <a:endParaRPr lang="zh-CN" altLang="en-US"/>
        </a:p>
      </dgm:t>
    </dgm:pt>
  </dgm:ptLst>
  <dgm:cxnLst>
    <dgm:cxn modelId="{AC35CFFA-5E7E-4F06-A990-0DF7CAD77CB2}" type="presOf" srcId="{A0FDCEA1-5DC4-483B-9107-67E9EC9DCA19}" destId="{05104EC0-6BDC-490D-824A-08958F75C90A}" srcOrd="0" destOrd="0" presId="urn:microsoft.com/office/officeart/2005/8/layout/lProcess2"/>
    <dgm:cxn modelId="{F3B2B32F-BC23-4172-9160-C0C5AE6241BA}" srcId="{A0FDCEA1-5DC4-483B-9107-67E9EC9DCA19}" destId="{62F65881-51C2-47FE-9BF7-147A9E8B3C4B}" srcOrd="1" destOrd="0" parTransId="{0A31E657-9DF7-4AB0-A330-D52029C16EAC}" sibTransId="{B3765582-B58C-48B3-ACA7-730CAC8555C2}"/>
    <dgm:cxn modelId="{F90C2026-FAB5-42DF-9F52-5CF7604D27C8}" type="presOf" srcId="{6D85057B-A575-4A35-B69E-250AB89C29B9}" destId="{8CA91DC1-2F4C-4B1F-9FBE-152BA0357ACD}" srcOrd="1" destOrd="0" presId="urn:microsoft.com/office/officeart/2005/8/layout/lProcess2"/>
    <dgm:cxn modelId="{972049C6-A54D-4ADF-8B3D-6D6CE71803D3}" type="presOf" srcId="{276579FE-011A-40C6-B07F-3A45842F0607}" destId="{F9531771-541F-46E4-854E-C3FC5C8D9363}" srcOrd="0" destOrd="0" presId="urn:microsoft.com/office/officeart/2005/8/layout/lProcess2"/>
    <dgm:cxn modelId="{08AB0985-CE0B-474D-A106-34235E08A759}" type="presOf" srcId="{86E56E31-601D-4709-843E-429BCA61ADB9}" destId="{8265906E-06AD-4F2E-AC74-C157D445F177}" srcOrd="0" destOrd="0" presId="urn:microsoft.com/office/officeart/2005/8/layout/lProcess2"/>
    <dgm:cxn modelId="{8145E25E-6C48-46D0-8DFA-8476FF15E81C}" srcId="{CE1FCA60-9B87-4445-ACB8-FF43058367AA}" destId="{12F7C085-5759-4E17-9B47-180A9DE47076}" srcOrd="1" destOrd="0" parTransId="{E9BEC7B4-4067-411B-8AC4-AA634B89E7AC}" sibTransId="{D7C5A120-33D1-4D43-827A-B44305705861}"/>
    <dgm:cxn modelId="{2D659368-A2E1-4270-8050-B16AF9275286}" type="presOf" srcId="{AD027A27-2AAC-4EBE-973E-F5010A0C3865}" destId="{40467F56-C89A-4F79-9B60-DFF2BA443486}" srcOrd="0" destOrd="0" presId="urn:microsoft.com/office/officeart/2005/8/layout/lProcess2"/>
    <dgm:cxn modelId="{D8B73A53-84A7-4597-9E91-B82680AE03F6}" srcId="{6D85057B-A575-4A35-B69E-250AB89C29B9}" destId="{EA47CE89-78E8-4CE7-A188-45173DBDE9CD}" srcOrd="1" destOrd="0" parTransId="{E121B29E-4426-450A-B545-761502DE855D}" sibTransId="{877F12FB-0441-4D58-A4B6-790C97EC5F84}"/>
    <dgm:cxn modelId="{E6799A3A-5986-4EBD-8087-2E0BEF54A4E4}" srcId="{CE1FCA60-9B87-4445-ACB8-FF43058367AA}" destId="{86E56E31-601D-4709-843E-429BCA61ADB9}" srcOrd="3" destOrd="0" parTransId="{552D4527-2C4D-42A6-8ECB-282D8CB2685D}" sibTransId="{09628D0E-4778-4737-817B-A529A572175A}"/>
    <dgm:cxn modelId="{291E3DDA-D10E-4F2D-A4E3-569C1493EC3C}" type="presOf" srcId="{12F7C085-5759-4E17-9B47-180A9DE47076}" destId="{2485B868-1F04-4215-82CB-CC3E2D3A6E45}" srcOrd="0" destOrd="0" presId="urn:microsoft.com/office/officeart/2005/8/layout/lProcess2"/>
    <dgm:cxn modelId="{79B88CF7-E7D5-4883-AA68-A653D3A5BAA8}" srcId="{A0FDCEA1-5DC4-483B-9107-67E9EC9DCA19}" destId="{21421E08-9DD5-4C48-9E44-3DB14911BA53}" srcOrd="3" destOrd="0" parTransId="{CA970611-6596-4924-AD98-AC632941D003}" sibTransId="{2925AF34-B0C8-4028-A5C4-C7520CFB3874}"/>
    <dgm:cxn modelId="{2776FF00-CA16-4178-8323-2D23A8F82EB3}" type="presOf" srcId="{EA47CE89-78E8-4CE7-A188-45173DBDE9CD}" destId="{F3C54FC6-00A8-470C-AEF6-8E3B02B64CC1}" srcOrd="0" destOrd="0" presId="urn:microsoft.com/office/officeart/2005/8/layout/lProcess2"/>
    <dgm:cxn modelId="{87EE690B-E21F-4E8D-8851-3701997FC241}" type="presOf" srcId="{4D42234F-89AD-41EB-AB1A-218FF1FAE6D6}" destId="{10B2D0BA-6591-401F-A788-85DD71FC6797}" srcOrd="0" destOrd="0" presId="urn:microsoft.com/office/officeart/2005/8/layout/lProcess2"/>
    <dgm:cxn modelId="{F3DE5742-16A9-44C3-98D6-B6BCB30928D1}" type="presOf" srcId="{CE1FCA60-9B87-4445-ACB8-FF43058367AA}" destId="{7F436A59-B1FB-49FD-810D-FEC66F1AA7FC}" srcOrd="0" destOrd="0" presId="urn:microsoft.com/office/officeart/2005/8/layout/lProcess2"/>
    <dgm:cxn modelId="{83BF1117-849A-4E0A-8798-ED2E2F756E8B}" type="presOf" srcId="{C34F9C4D-02F6-41A7-9382-1D7550C0BDE8}" destId="{D06D86D3-DA00-4C60-8D3E-D0231EEAED59}" srcOrd="0" destOrd="0" presId="urn:microsoft.com/office/officeart/2005/8/layout/lProcess2"/>
    <dgm:cxn modelId="{B3E6E8E7-9916-45C2-ADC4-3FFAD5F58A0C}" type="presOf" srcId="{26E67FBC-AC67-4384-80F8-612CC09D89AB}" destId="{8AC4C7F0-D225-4405-9B4D-36D8F35CF6C1}" srcOrd="0" destOrd="0" presId="urn:microsoft.com/office/officeart/2005/8/layout/lProcess2"/>
    <dgm:cxn modelId="{0655258D-7003-4CDC-A041-4BDCDCB0FEA2}" srcId="{C34F9C4D-02F6-41A7-9382-1D7550C0BDE8}" destId="{CE1FCA60-9B87-4445-ACB8-FF43058367AA}" srcOrd="0" destOrd="0" parTransId="{A86FBB79-6397-4308-B9A5-81EC0CA518D2}" sibTransId="{AF466E23-EB0B-43B2-91EC-08EA2DE1294B}"/>
    <dgm:cxn modelId="{0B5E0386-A5D8-4813-922D-D3BBEDEAA689}" srcId="{CE1FCA60-9B87-4445-ACB8-FF43058367AA}" destId="{D9EB1DE5-D858-4838-B885-5995B26D1A52}" srcOrd="0" destOrd="0" parTransId="{876279ED-B67C-49A9-AE22-7BAF0F30BE85}" sibTransId="{38EE593E-5983-4535-8D16-65615B1011BE}"/>
    <dgm:cxn modelId="{8BED8F13-FBDF-4F58-B678-DE291274BE31}" srcId="{6D85057B-A575-4A35-B69E-250AB89C29B9}" destId="{AD027A27-2AAC-4EBE-973E-F5010A0C3865}" srcOrd="2" destOrd="0" parTransId="{1D5B8D70-8F5F-4587-8673-10A365159504}" sibTransId="{178D0786-293F-4A09-AA8F-37450EFB806C}"/>
    <dgm:cxn modelId="{F35392E0-0FAF-4F56-9BC6-D349570F733A}" srcId="{CE1FCA60-9B87-4445-ACB8-FF43058367AA}" destId="{276579FE-011A-40C6-B07F-3A45842F0607}" srcOrd="2" destOrd="0" parTransId="{2F8FFFB1-D77C-4A93-8684-D6D138D9A31B}" sibTransId="{CE124A68-E73C-425B-A856-3AA905B7BE02}"/>
    <dgm:cxn modelId="{C34E25DF-A7C1-4D43-8D3D-298749D0E998}" type="presOf" srcId="{A0FDCEA1-5DC4-483B-9107-67E9EC9DCA19}" destId="{A9C4CDE8-14D6-408F-8350-CAB942E335FB}" srcOrd="1" destOrd="0" presId="urn:microsoft.com/office/officeart/2005/8/layout/lProcess2"/>
    <dgm:cxn modelId="{879348A2-7212-423B-A827-0759F91ED177}" type="presOf" srcId="{6D85057B-A575-4A35-B69E-250AB89C29B9}" destId="{E8773BE9-9474-4CB4-ADDD-DF3EBBD65F09}" srcOrd="0" destOrd="0" presId="urn:microsoft.com/office/officeart/2005/8/layout/lProcess2"/>
    <dgm:cxn modelId="{2AE27E13-0E8F-4AE0-91DF-5835696DFC23}" srcId="{C34F9C4D-02F6-41A7-9382-1D7550C0BDE8}" destId="{6D85057B-A575-4A35-B69E-250AB89C29B9}" srcOrd="2" destOrd="0" parTransId="{453AF8E4-0EE8-4D9E-A0E1-E422B4B5067B}" sibTransId="{0C65BE0A-3EB4-4954-993D-00DC8259ED9D}"/>
    <dgm:cxn modelId="{5C09BE67-54FA-4A0E-A245-AACDE093A1F7}" type="presOf" srcId="{CE1FCA60-9B87-4445-ACB8-FF43058367AA}" destId="{E5428262-3418-4BC1-8ED2-4A07F383CC70}" srcOrd="1" destOrd="0" presId="urn:microsoft.com/office/officeart/2005/8/layout/lProcess2"/>
    <dgm:cxn modelId="{2702E989-6B9B-494C-AADE-2CCB41039F9B}" type="presOf" srcId="{62F65881-51C2-47FE-9BF7-147A9E8B3C4B}" destId="{37BCE344-26AF-4993-9C5D-97D846FC563A}" srcOrd="0" destOrd="0" presId="urn:microsoft.com/office/officeart/2005/8/layout/lProcess2"/>
    <dgm:cxn modelId="{59438B07-82A9-4FB2-8AD1-FFE3A247F832}" type="presOf" srcId="{D9EB1DE5-D858-4838-B885-5995B26D1A52}" destId="{C2A20452-5E1F-4466-91CF-C3E78675CCC9}" srcOrd="0" destOrd="0" presId="urn:microsoft.com/office/officeart/2005/8/layout/lProcess2"/>
    <dgm:cxn modelId="{33590254-6443-4DBB-9DB0-930932493B53}" srcId="{A0FDCEA1-5DC4-483B-9107-67E9EC9DCA19}" destId="{4D99B7B4-445A-4436-890F-E23B8CD32E88}" srcOrd="2" destOrd="0" parTransId="{9FD391B0-CF47-4D51-951C-C8B1A4BCD6D5}" sibTransId="{8CC10615-F5F7-4C49-9067-F886900B2493}"/>
    <dgm:cxn modelId="{14C617FC-75F4-4B72-9008-6B60A805221D}" srcId="{6D85057B-A575-4A35-B69E-250AB89C29B9}" destId="{26E67FBC-AC67-4384-80F8-612CC09D89AB}" srcOrd="0" destOrd="0" parTransId="{C4AB2145-97FC-476D-9B07-7E38BAA58682}" sibTransId="{D3747DCE-5988-4C5B-BAC9-933BB97B2405}"/>
    <dgm:cxn modelId="{304BE915-D3C4-4CEC-9F61-168D2C19880A}" type="presOf" srcId="{21421E08-9DD5-4C48-9E44-3DB14911BA53}" destId="{D66460E3-AE2F-43FD-B039-973622C0F7BF}" srcOrd="0" destOrd="0" presId="urn:microsoft.com/office/officeart/2005/8/layout/lProcess2"/>
    <dgm:cxn modelId="{70ED0F58-33C1-40F8-9EFE-516C9B953B40}" type="presOf" srcId="{4D99B7B4-445A-4436-890F-E23B8CD32E88}" destId="{6B905A45-B52B-45CB-AC0D-AC4550D277E5}" srcOrd="0" destOrd="0" presId="urn:microsoft.com/office/officeart/2005/8/layout/lProcess2"/>
    <dgm:cxn modelId="{71902496-3303-4552-B597-BDA2775A0B91}" srcId="{A0FDCEA1-5DC4-483B-9107-67E9EC9DCA19}" destId="{4D42234F-89AD-41EB-AB1A-218FF1FAE6D6}" srcOrd="0" destOrd="0" parTransId="{F5EEFEB4-4793-4955-B42D-A6A602938DC5}" sibTransId="{6733F30E-9270-4591-BAB2-AF8DF232B2F9}"/>
    <dgm:cxn modelId="{C0EC76D9-2067-468C-B09B-DA394636DCFE}" srcId="{C34F9C4D-02F6-41A7-9382-1D7550C0BDE8}" destId="{A0FDCEA1-5DC4-483B-9107-67E9EC9DCA19}" srcOrd="1" destOrd="0" parTransId="{6B6596E2-60C1-40F5-9CDD-0B4029690743}" sibTransId="{59B45AD6-19E5-4F69-A824-1F367FC2EF72}"/>
    <dgm:cxn modelId="{E42D22E0-7D03-414C-9A53-0420685D634A}" type="presParOf" srcId="{D06D86D3-DA00-4C60-8D3E-D0231EEAED59}" destId="{4F1FF6D9-4E71-44B9-8C34-13222233CC92}" srcOrd="0" destOrd="0" presId="urn:microsoft.com/office/officeart/2005/8/layout/lProcess2"/>
    <dgm:cxn modelId="{05BA3FC5-3BF2-44A4-97DB-31EA2CDC4926}" type="presParOf" srcId="{4F1FF6D9-4E71-44B9-8C34-13222233CC92}" destId="{7F436A59-B1FB-49FD-810D-FEC66F1AA7FC}" srcOrd="0" destOrd="0" presId="urn:microsoft.com/office/officeart/2005/8/layout/lProcess2"/>
    <dgm:cxn modelId="{63DFD70D-3A4F-4F17-A6BD-349D77D32E73}" type="presParOf" srcId="{4F1FF6D9-4E71-44B9-8C34-13222233CC92}" destId="{E5428262-3418-4BC1-8ED2-4A07F383CC70}" srcOrd="1" destOrd="0" presId="urn:microsoft.com/office/officeart/2005/8/layout/lProcess2"/>
    <dgm:cxn modelId="{8F88C195-8F55-4B2A-9BAB-1BF4F286FFE0}" type="presParOf" srcId="{4F1FF6D9-4E71-44B9-8C34-13222233CC92}" destId="{FAB484B5-E8BF-4D2B-8FB2-BEF7968BA4AA}" srcOrd="2" destOrd="0" presId="urn:microsoft.com/office/officeart/2005/8/layout/lProcess2"/>
    <dgm:cxn modelId="{2EC268A5-148B-4ECF-9622-2A7FB7A619AC}" type="presParOf" srcId="{FAB484B5-E8BF-4D2B-8FB2-BEF7968BA4AA}" destId="{1CADA92E-C4A9-4A7F-A404-6277DF81ED74}" srcOrd="0" destOrd="0" presId="urn:microsoft.com/office/officeart/2005/8/layout/lProcess2"/>
    <dgm:cxn modelId="{19CA6FCB-970E-4B0A-BE92-BDE642C391BD}" type="presParOf" srcId="{1CADA92E-C4A9-4A7F-A404-6277DF81ED74}" destId="{C2A20452-5E1F-4466-91CF-C3E78675CCC9}" srcOrd="0" destOrd="0" presId="urn:microsoft.com/office/officeart/2005/8/layout/lProcess2"/>
    <dgm:cxn modelId="{CCE2E2E8-D67C-4989-A0E2-30EFF8B80019}" type="presParOf" srcId="{1CADA92E-C4A9-4A7F-A404-6277DF81ED74}" destId="{C8065687-7A98-443A-A224-275B3B3FD1C7}" srcOrd="1" destOrd="0" presId="urn:microsoft.com/office/officeart/2005/8/layout/lProcess2"/>
    <dgm:cxn modelId="{BB4D57A6-AD37-4CB8-974B-9CEA99E2C0E9}" type="presParOf" srcId="{1CADA92E-C4A9-4A7F-A404-6277DF81ED74}" destId="{2485B868-1F04-4215-82CB-CC3E2D3A6E45}" srcOrd="2" destOrd="0" presId="urn:microsoft.com/office/officeart/2005/8/layout/lProcess2"/>
    <dgm:cxn modelId="{BD9BCF9C-5D87-4065-9095-02BC8CC18378}" type="presParOf" srcId="{1CADA92E-C4A9-4A7F-A404-6277DF81ED74}" destId="{8A89B030-7BAC-4E1A-9601-7B4A703E0F5F}" srcOrd="3" destOrd="0" presId="urn:microsoft.com/office/officeart/2005/8/layout/lProcess2"/>
    <dgm:cxn modelId="{35230AF1-05D8-4FF3-AC95-FAA457A448DA}" type="presParOf" srcId="{1CADA92E-C4A9-4A7F-A404-6277DF81ED74}" destId="{F9531771-541F-46E4-854E-C3FC5C8D9363}" srcOrd="4" destOrd="0" presId="urn:microsoft.com/office/officeart/2005/8/layout/lProcess2"/>
    <dgm:cxn modelId="{1C5246F9-D564-43CA-9163-73ACC14A1A5A}" type="presParOf" srcId="{1CADA92E-C4A9-4A7F-A404-6277DF81ED74}" destId="{B1B81A6A-6CC1-408F-9C31-078F467595F5}" srcOrd="5" destOrd="0" presId="urn:microsoft.com/office/officeart/2005/8/layout/lProcess2"/>
    <dgm:cxn modelId="{B0D21B8C-7156-45DF-8E23-3303F0254A58}" type="presParOf" srcId="{1CADA92E-C4A9-4A7F-A404-6277DF81ED74}" destId="{8265906E-06AD-4F2E-AC74-C157D445F177}" srcOrd="6" destOrd="0" presId="urn:microsoft.com/office/officeart/2005/8/layout/lProcess2"/>
    <dgm:cxn modelId="{19F1366A-D102-4DF3-88D0-A936A8185DAD}" type="presParOf" srcId="{D06D86D3-DA00-4C60-8D3E-D0231EEAED59}" destId="{DC32EC2D-7444-47AE-9C1D-820C75FEE42A}" srcOrd="1" destOrd="0" presId="urn:microsoft.com/office/officeart/2005/8/layout/lProcess2"/>
    <dgm:cxn modelId="{9A8AB4BE-08F1-4D62-A6AE-3607AFE18C45}" type="presParOf" srcId="{D06D86D3-DA00-4C60-8D3E-D0231EEAED59}" destId="{F16D86D7-0F9A-488B-9AD5-7D3C13860FA2}" srcOrd="2" destOrd="0" presId="urn:microsoft.com/office/officeart/2005/8/layout/lProcess2"/>
    <dgm:cxn modelId="{D567C107-68FD-4652-A17E-104ED04C268F}" type="presParOf" srcId="{F16D86D7-0F9A-488B-9AD5-7D3C13860FA2}" destId="{05104EC0-6BDC-490D-824A-08958F75C90A}" srcOrd="0" destOrd="0" presId="urn:microsoft.com/office/officeart/2005/8/layout/lProcess2"/>
    <dgm:cxn modelId="{6D548D9C-838E-4EE5-9B7D-CD26741B5B2F}" type="presParOf" srcId="{F16D86D7-0F9A-488B-9AD5-7D3C13860FA2}" destId="{A9C4CDE8-14D6-408F-8350-CAB942E335FB}" srcOrd="1" destOrd="0" presId="urn:microsoft.com/office/officeart/2005/8/layout/lProcess2"/>
    <dgm:cxn modelId="{92FC8BCC-F654-4C67-98A9-4599E935B1E9}" type="presParOf" srcId="{F16D86D7-0F9A-488B-9AD5-7D3C13860FA2}" destId="{D3997EFD-6474-4E0A-83A0-CD49ECD7FE7F}" srcOrd="2" destOrd="0" presId="urn:microsoft.com/office/officeart/2005/8/layout/lProcess2"/>
    <dgm:cxn modelId="{09A0FB10-ED60-4D92-B525-D0A1B4638491}" type="presParOf" srcId="{D3997EFD-6474-4E0A-83A0-CD49ECD7FE7F}" destId="{D67F84A1-DE97-46B3-9407-529C6E7A4E85}" srcOrd="0" destOrd="0" presId="urn:microsoft.com/office/officeart/2005/8/layout/lProcess2"/>
    <dgm:cxn modelId="{F306E3EE-BFCC-43DB-AC8B-4FEA665256A2}" type="presParOf" srcId="{D67F84A1-DE97-46B3-9407-529C6E7A4E85}" destId="{10B2D0BA-6591-401F-A788-85DD71FC6797}" srcOrd="0" destOrd="0" presId="urn:microsoft.com/office/officeart/2005/8/layout/lProcess2"/>
    <dgm:cxn modelId="{FE5B37D0-1712-479B-AF5F-8DDBF09F612B}" type="presParOf" srcId="{D67F84A1-DE97-46B3-9407-529C6E7A4E85}" destId="{54A7C6E3-E437-4684-8FE1-F69B19999F5E}" srcOrd="1" destOrd="0" presId="urn:microsoft.com/office/officeart/2005/8/layout/lProcess2"/>
    <dgm:cxn modelId="{FBCAC719-FBA7-49DE-8FEC-64E8DFA9FE7C}" type="presParOf" srcId="{D67F84A1-DE97-46B3-9407-529C6E7A4E85}" destId="{37BCE344-26AF-4993-9C5D-97D846FC563A}" srcOrd="2" destOrd="0" presId="urn:microsoft.com/office/officeart/2005/8/layout/lProcess2"/>
    <dgm:cxn modelId="{91AA3393-EBFB-40E7-BB92-BC61233494D9}" type="presParOf" srcId="{D67F84A1-DE97-46B3-9407-529C6E7A4E85}" destId="{670DF274-0B1F-42F4-9C6D-C8BBEF38DA58}" srcOrd="3" destOrd="0" presId="urn:microsoft.com/office/officeart/2005/8/layout/lProcess2"/>
    <dgm:cxn modelId="{E1565706-D085-4C2E-8BDD-B8D6759C2742}" type="presParOf" srcId="{D67F84A1-DE97-46B3-9407-529C6E7A4E85}" destId="{6B905A45-B52B-45CB-AC0D-AC4550D277E5}" srcOrd="4" destOrd="0" presId="urn:microsoft.com/office/officeart/2005/8/layout/lProcess2"/>
    <dgm:cxn modelId="{4E8DD11B-2B0C-44A1-B96D-6C8F4B60B929}" type="presParOf" srcId="{D67F84A1-DE97-46B3-9407-529C6E7A4E85}" destId="{53C51D62-E210-4BA3-BE0A-DBBFA5B168EE}" srcOrd="5" destOrd="0" presId="urn:microsoft.com/office/officeart/2005/8/layout/lProcess2"/>
    <dgm:cxn modelId="{FE45BEB6-7A75-4962-9724-9DB72C48E19A}" type="presParOf" srcId="{D67F84A1-DE97-46B3-9407-529C6E7A4E85}" destId="{D66460E3-AE2F-43FD-B039-973622C0F7BF}" srcOrd="6" destOrd="0" presId="urn:microsoft.com/office/officeart/2005/8/layout/lProcess2"/>
    <dgm:cxn modelId="{5B473E87-D95D-421B-92F5-38B8E2E6DAAD}" type="presParOf" srcId="{D06D86D3-DA00-4C60-8D3E-D0231EEAED59}" destId="{1F0EEC23-6899-48E5-AAC3-DEE2995C2006}" srcOrd="3" destOrd="0" presId="urn:microsoft.com/office/officeart/2005/8/layout/lProcess2"/>
    <dgm:cxn modelId="{3D65D5E4-8733-47A5-8AF4-570A404008D1}" type="presParOf" srcId="{D06D86D3-DA00-4C60-8D3E-D0231EEAED59}" destId="{1615539F-34C0-45F0-BE4A-52A2F32D6942}" srcOrd="4" destOrd="0" presId="urn:microsoft.com/office/officeart/2005/8/layout/lProcess2"/>
    <dgm:cxn modelId="{D0EEA9A4-416D-48DA-9CF7-3BC06B234933}" type="presParOf" srcId="{1615539F-34C0-45F0-BE4A-52A2F32D6942}" destId="{E8773BE9-9474-4CB4-ADDD-DF3EBBD65F09}" srcOrd="0" destOrd="0" presId="urn:microsoft.com/office/officeart/2005/8/layout/lProcess2"/>
    <dgm:cxn modelId="{815A60BC-0768-406C-9A05-18FA9AD4916E}" type="presParOf" srcId="{1615539F-34C0-45F0-BE4A-52A2F32D6942}" destId="{8CA91DC1-2F4C-4B1F-9FBE-152BA0357ACD}" srcOrd="1" destOrd="0" presId="urn:microsoft.com/office/officeart/2005/8/layout/lProcess2"/>
    <dgm:cxn modelId="{1567A06E-6BA3-4C42-A187-5B89C7E7B4D4}" type="presParOf" srcId="{1615539F-34C0-45F0-BE4A-52A2F32D6942}" destId="{A7586A66-0245-489A-9E7F-2A493496B92E}" srcOrd="2" destOrd="0" presId="urn:microsoft.com/office/officeart/2005/8/layout/lProcess2"/>
    <dgm:cxn modelId="{B1BA006F-D28C-495F-A488-FD8A1EF0B743}" type="presParOf" srcId="{A7586A66-0245-489A-9E7F-2A493496B92E}" destId="{60CE44CF-118F-4470-BA81-2F0347AAA3F5}" srcOrd="0" destOrd="0" presId="urn:microsoft.com/office/officeart/2005/8/layout/lProcess2"/>
    <dgm:cxn modelId="{351F1AA5-E01B-4ABF-BD4F-86CD11925D13}" type="presParOf" srcId="{60CE44CF-118F-4470-BA81-2F0347AAA3F5}" destId="{8AC4C7F0-D225-4405-9B4D-36D8F35CF6C1}" srcOrd="0" destOrd="0" presId="urn:microsoft.com/office/officeart/2005/8/layout/lProcess2"/>
    <dgm:cxn modelId="{AB7CC245-B579-4C18-B9B0-6B7CAABAFC97}" type="presParOf" srcId="{60CE44CF-118F-4470-BA81-2F0347AAA3F5}" destId="{17925467-7366-4BEE-8112-D9C6F5BAE3D9}" srcOrd="1" destOrd="0" presId="urn:microsoft.com/office/officeart/2005/8/layout/lProcess2"/>
    <dgm:cxn modelId="{D272ABB2-1668-4017-B30C-2A0BC3217F7D}" type="presParOf" srcId="{60CE44CF-118F-4470-BA81-2F0347AAA3F5}" destId="{F3C54FC6-00A8-470C-AEF6-8E3B02B64CC1}" srcOrd="2" destOrd="0" presId="urn:microsoft.com/office/officeart/2005/8/layout/lProcess2"/>
    <dgm:cxn modelId="{1BAE419A-1D73-4C7B-A08B-F0DCED008153}" type="presParOf" srcId="{60CE44CF-118F-4470-BA81-2F0347AAA3F5}" destId="{410FDC83-2312-4F35-BACA-4BB4914DE7E0}" srcOrd="3" destOrd="0" presId="urn:microsoft.com/office/officeart/2005/8/layout/lProcess2"/>
    <dgm:cxn modelId="{B9F36FD7-F299-4D2B-A4F2-1B50B2B68547}" type="presParOf" srcId="{60CE44CF-118F-4470-BA81-2F0347AAA3F5}" destId="{40467F56-C89A-4F79-9B60-DFF2BA443486}"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6D5ABD-C7FB-2946-B8BA-6E94C6DC89D5}"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zh-CN" altLang="en-US"/>
        </a:p>
      </dgm:t>
    </dgm:pt>
    <dgm:pt modelId="{136A044B-0F69-B147-BF1E-01B98AFBDB02}">
      <dgm:prSet phldrT="[文本]" custT="1"/>
      <dgm:spPr/>
      <dgm:t>
        <a:bodyPr/>
        <a:lstStyle/>
        <a:p>
          <a:r>
            <a:rPr lang="zh-CN" altLang="en-US" sz="2800" dirty="0" smtClean="0"/>
            <a:t>并行超算云</a:t>
          </a:r>
          <a:endParaRPr lang="en-US" altLang="zh-CN" sz="2800" dirty="0" smtClean="0"/>
        </a:p>
        <a:p>
          <a:r>
            <a:rPr lang="zh-CN" altLang="en-US" sz="2800" dirty="0" smtClean="0"/>
            <a:t>桌面</a:t>
          </a:r>
          <a:r>
            <a:rPr lang="en-US" altLang="zh-CN" sz="2800" dirty="0" smtClean="0"/>
            <a:t>/PAPP</a:t>
          </a:r>
          <a:endParaRPr lang="zh-CN" altLang="en-US" sz="2800" dirty="0"/>
        </a:p>
      </dgm:t>
    </dgm:pt>
    <dgm:pt modelId="{B8910255-E1AE-6545-A765-308660180987}" type="parTrans" cxnId="{656E5575-0049-1744-835A-15B7E9AB98E9}">
      <dgm:prSet/>
      <dgm:spPr/>
      <dgm:t>
        <a:bodyPr/>
        <a:lstStyle/>
        <a:p>
          <a:endParaRPr lang="zh-CN" altLang="en-US"/>
        </a:p>
      </dgm:t>
    </dgm:pt>
    <dgm:pt modelId="{7851636B-289F-B444-8D5B-95BC7117535D}" type="sibTrans" cxnId="{656E5575-0049-1744-835A-15B7E9AB98E9}">
      <dgm:prSet/>
      <dgm:spPr/>
      <dgm:t>
        <a:bodyPr/>
        <a:lstStyle/>
        <a:p>
          <a:endParaRPr lang="zh-CN" altLang="en-US"/>
        </a:p>
      </dgm:t>
    </dgm:pt>
    <dgm:pt modelId="{730BFB59-2457-6142-8EE9-DE9C1A084B8D}">
      <dgm:prSet phldrT="[文本]"/>
      <dgm:spPr/>
      <dgm:t>
        <a:bodyPr/>
        <a:lstStyle/>
        <a:p>
          <a:pPr>
            <a:lnSpc>
              <a:spcPct val="150000"/>
            </a:lnSpc>
          </a:pPr>
          <a:r>
            <a:rPr lang="zh-CN" altLang="en-US" dirty="0" smtClean="0"/>
            <a:t>集成优化过的应用</a:t>
          </a:r>
          <a:endParaRPr lang="zh-CN" altLang="en-US" dirty="0"/>
        </a:p>
      </dgm:t>
    </dgm:pt>
    <dgm:pt modelId="{8AF5A467-306C-E94A-87BF-59F40CFC93EF}" type="parTrans" cxnId="{A92B7583-6842-2142-923F-206F99974252}">
      <dgm:prSet/>
      <dgm:spPr/>
      <dgm:t>
        <a:bodyPr/>
        <a:lstStyle/>
        <a:p>
          <a:endParaRPr lang="zh-CN" altLang="en-US"/>
        </a:p>
      </dgm:t>
    </dgm:pt>
    <dgm:pt modelId="{5BFF7715-1EE0-054B-8E43-52FD38453771}" type="sibTrans" cxnId="{A92B7583-6842-2142-923F-206F99974252}">
      <dgm:prSet/>
      <dgm:spPr/>
      <dgm:t>
        <a:bodyPr/>
        <a:lstStyle/>
        <a:p>
          <a:endParaRPr lang="zh-CN" altLang="en-US"/>
        </a:p>
      </dgm:t>
    </dgm:pt>
    <dgm:pt modelId="{0AD2B7B2-FB07-6D4B-9D00-D8773A1EB10C}">
      <dgm:prSet phldrT="[文本]"/>
      <dgm:spPr/>
      <dgm:t>
        <a:bodyPr/>
        <a:lstStyle/>
        <a:p>
          <a:pPr>
            <a:lnSpc>
              <a:spcPct val="150000"/>
            </a:lnSpc>
          </a:pPr>
          <a:r>
            <a:rPr lang="zh-CN" altLang="en-US" dirty="0" smtClean="0"/>
            <a:t>一键便捷提交</a:t>
          </a:r>
          <a:endParaRPr lang="zh-CN" altLang="en-US" dirty="0"/>
        </a:p>
      </dgm:t>
    </dgm:pt>
    <dgm:pt modelId="{D9DDB8A9-270D-7D40-A022-F41BC38A340A}" type="parTrans" cxnId="{9C55DB99-C52A-6C4D-9061-92749AC469F4}">
      <dgm:prSet/>
      <dgm:spPr/>
      <dgm:t>
        <a:bodyPr/>
        <a:lstStyle/>
        <a:p>
          <a:endParaRPr lang="zh-CN" altLang="en-US"/>
        </a:p>
      </dgm:t>
    </dgm:pt>
    <dgm:pt modelId="{B676D46F-B228-A643-BF05-0F6F059DAC21}" type="sibTrans" cxnId="{9C55DB99-C52A-6C4D-9061-92749AC469F4}">
      <dgm:prSet/>
      <dgm:spPr/>
      <dgm:t>
        <a:bodyPr/>
        <a:lstStyle/>
        <a:p>
          <a:endParaRPr lang="zh-CN" altLang="en-US"/>
        </a:p>
      </dgm:t>
    </dgm:pt>
    <dgm:pt modelId="{8BAD0679-BEED-FB4F-AD93-2228E96EE9A8}">
      <dgm:prSet phldrT="[文本]" custT="1"/>
      <dgm:spPr/>
      <dgm:t>
        <a:bodyPr/>
        <a:lstStyle/>
        <a:p>
          <a:r>
            <a:rPr lang="zh-CN" altLang="en-US" sz="2800" dirty="0" smtClean="0"/>
            <a:t>手机作业管理器</a:t>
          </a:r>
        </a:p>
        <a:p>
          <a:r>
            <a:rPr lang="en-US" altLang="zh-CN" sz="2800" dirty="0" smtClean="0"/>
            <a:t>PA</a:t>
          </a:r>
          <a:endParaRPr lang="zh-CN" altLang="en-US" sz="2800" dirty="0"/>
        </a:p>
      </dgm:t>
    </dgm:pt>
    <dgm:pt modelId="{98697ED7-7B18-C746-B4F9-EC8E552D09F6}" type="parTrans" cxnId="{5F29A85F-597C-7746-A326-90BB9890753C}">
      <dgm:prSet/>
      <dgm:spPr/>
      <dgm:t>
        <a:bodyPr/>
        <a:lstStyle/>
        <a:p>
          <a:endParaRPr lang="zh-CN" altLang="en-US"/>
        </a:p>
      </dgm:t>
    </dgm:pt>
    <dgm:pt modelId="{6079C35A-2FD6-AC49-BDCF-63DE1D519EDB}" type="sibTrans" cxnId="{5F29A85F-597C-7746-A326-90BB9890753C}">
      <dgm:prSet/>
      <dgm:spPr/>
      <dgm:t>
        <a:bodyPr/>
        <a:lstStyle/>
        <a:p>
          <a:endParaRPr lang="zh-CN" altLang="en-US"/>
        </a:p>
      </dgm:t>
    </dgm:pt>
    <dgm:pt modelId="{46AE3BA7-DC8E-5F46-B021-2F4C51495C56}">
      <dgm:prSet phldrT="[文本]"/>
      <dgm:spPr/>
      <dgm:t>
        <a:bodyPr/>
        <a:lstStyle/>
        <a:p>
          <a:pPr>
            <a:lnSpc>
              <a:spcPct val="150000"/>
            </a:lnSpc>
          </a:pPr>
          <a:r>
            <a:rPr lang="zh-CN" altLang="en-US" dirty="0" smtClean="0"/>
            <a:t>手机随时随地查看和管理提交作业</a:t>
          </a:r>
          <a:endParaRPr lang="zh-CN" altLang="en-US" dirty="0"/>
        </a:p>
      </dgm:t>
    </dgm:pt>
    <dgm:pt modelId="{6C0BFBA4-DAEE-7845-961D-E49ECD5709A3}" type="parTrans" cxnId="{896BDABC-281E-0240-86EC-7FD388F6CD33}">
      <dgm:prSet/>
      <dgm:spPr/>
      <dgm:t>
        <a:bodyPr/>
        <a:lstStyle/>
        <a:p>
          <a:endParaRPr lang="zh-CN" altLang="en-US"/>
        </a:p>
      </dgm:t>
    </dgm:pt>
    <dgm:pt modelId="{0C296679-0DFB-174B-A955-093FACB131A6}" type="sibTrans" cxnId="{896BDABC-281E-0240-86EC-7FD388F6CD33}">
      <dgm:prSet/>
      <dgm:spPr/>
      <dgm:t>
        <a:bodyPr/>
        <a:lstStyle/>
        <a:p>
          <a:endParaRPr lang="zh-CN" altLang="en-US"/>
        </a:p>
      </dgm:t>
    </dgm:pt>
    <dgm:pt modelId="{E7DC7857-EB00-0C41-965F-9EC9C707C830}">
      <dgm:prSet phldrT="[文本]"/>
      <dgm:spPr/>
      <dgm:t>
        <a:bodyPr/>
        <a:lstStyle/>
        <a:p>
          <a:pPr>
            <a:lnSpc>
              <a:spcPct val="150000"/>
            </a:lnSpc>
          </a:pPr>
          <a:r>
            <a:rPr lang="zh-CN" altLang="en-US" dirty="0" smtClean="0"/>
            <a:t>发现问题及时提醒</a:t>
          </a:r>
          <a:endParaRPr lang="zh-CN" altLang="en-US" dirty="0"/>
        </a:p>
      </dgm:t>
    </dgm:pt>
    <dgm:pt modelId="{4BD007EF-7C16-F749-BACD-E4A20D7B1FE2}" type="parTrans" cxnId="{B5452DC4-2DA9-BD48-A361-4816EFF62679}">
      <dgm:prSet/>
      <dgm:spPr/>
      <dgm:t>
        <a:bodyPr/>
        <a:lstStyle/>
        <a:p>
          <a:endParaRPr lang="zh-CN" altLang="en-US"/>
        </a:p>
      </dgm:t>
    </dgm:pt>
    <dgm:pt modelId="{44108D04-0B1D-0040-9043-55AFE8347F3B}" type="sibTrans" cxnId="{B5452DC4-2DA9-BD48-A361-4816EFF62679}">
      <dgm:prSet/>
      <dgm:spPr/>
      <dgm:t>
        <a:bodyPr/>
        <a:lstStyle/>
        <a:p>
          <a:endParaRPr lang="zh-CN" altLang="en-US"/>
        </a:p>
      </dgm:t>
    </dgm:pt>
    <dgm:pt modelId="{9568809A-7B09-BE4B-B6D1-960C07595BA9}">
      <dgm:prSet phldrT="[文本]" custT="1"/>
      <dgm:spPr/>
      <dgm:t>
        <a:bodyPr/>
        <a:lstStyle/>
        <a:p>
          <a:r>
            <a:rPr lang="zh-CN" altLang="en-US" sz="2800" dirty="0" smtClean="0"/>
            <a:t>机时使用统计</a:t>
          </a:r>
        </a:p>
        <a:p>
          <a:r>
            <a:rPr lang="zh-CN" altLang="en-US" sz="2800" dirty="0" smtClean="0"/>
            <a:t>分析报告</a:t>
          </a:r>
          <a:endParaRPr lang="zh-CN" altLang="en-US" sz="2800" dirty="0"/>
        </a:p>
      </dgm:t>
    </dgm:pt>
    <dgm:pt modelId="{CA0C449B-159E-A444-85F4-AD9341CF0A65}" type="parTrans" cxnId="{2CF84219-12A9-2F42-8C3B-0183F600682D}">
      <dgm:prSet/>
      <dgm:spPr/>
      <dgm:t>
        <a:bodyPr/>
        <a:lstStyle/>
        <a:p>
          <a:endParaRPr lang="zh-CN" altLang="en-US"/>
        </a:p>
      </dgm:t>
    </dgm:pt>
    <dgm:pt modelId="{4531F226-1A9A-154D-9A16-AA05D7526E92}" type="sibTrans" cxnId="{2CF84219-12A9-2F42-8C3B-0183F600682D}">
      <dgm:prSet/>
      <dgm:spPr/>
      <dgm:t>
        <a:bodyPr/>
        <a:lstStyle/>
        <a:p>
          <a:endParaRPr lang="zh-CN" altLang="en-US"/>
        </a:p>
      </dgm:t>
    </dgm:pt>
    <dgm:pt modelId="{A7570EF5-B3CA-A544-9802-ED0E0CDA4CB4}">
      <dgm:prSet phldrT="[文本]"/>
      <dgm:spPr/>
      <dgm:t>
        <a:bodyPr/>
        <a:lstStyle/>
        <a:p>
          <a:pPr>
            <a:lnSpc>
              <a:spcPct val="150000"/>
            </a:lnSpc>
          </a:pPr>
          <a:r>
            <a:rPr lang="zh-CN" altLang="en-US" dirty="0" smtClean="0"/>
            <a:t>机时使用分析</a:t>
          </a:r>
          <a:endParaRPr lang="zh-CN" altLang="en-US" dirty="0"/>
        </a:p>
      </dgm:t>
    </dgm:pt>
    <dgm:pt modelId="{B46C9581-91DE-1040-A02A-89A909E95AAE}" type="parTrans" cxnId="{C426F0BF-3BF6-D648-9852-41046619F1E4}">
      <dgm:prSet/>
      <dgm:spPr/>
      <dgm:t>
        <a:bodyPr/>
        <a:lstStyle/>
        <a:p>
          <a:endParaRPr lang="zh-CN" altLang="en-US"/>
        </a:p>
      </dgm:t>
    </dgm:pt>
    <dgm:pt modelId="{9B486894-C8B2-6049-9249-2106B0EC0809}" type="sibTrans" cxnId="{C426F0BF-3BF6-D648-9852-41046619F1E4}">
      <dgm:prSet/>
      <dgm:spPr/>
      <dgm:t>
        <a:bodyPr/>
        <a:lstStyle/>
        <a:p>
          <a:endParaRPr lang="zh-CN" altLang="en-US"/>
        </a:p>
      </dgm:t>
    </dgm:pt>
    <dgm:pt modelId="{9D27AD10-F53E-1A4B-9C81-B001CD5D9024}">
      <dgm:prSet phldrT="[文本]"/>
      <dgm:spPr/>
      <dgm:t>
        <a:bodyPr/>
        <a:lstStyle/>
        <a:p>
          <a:pPr>
            <a:lnSpc>
              <a:spcPct val="150000"/>
            </a:lnSpc>
          </a:pPr>
          <a:r>
            <a:rPr lang="zh-CN" altLang="en-US" dirty="0" smtClean="0"/>
            <a:t>帐单汇总报告</a:t>
          </a:r>
          <a:endParaRPr lang="zh-CN" altLang="en-US" dirty="0"/>
        </a:p>
      </dgm:t>
    </dgm:pt>
    <dgm:pt modelId="{378F95A9-A7CC-7049-A7DF-79EC5418BDD9}" type="parTrans" cxnId="{774DD314-2685-9042-AB15-468599323485}">
      <dgm:prSet/>
      <dgm:spPr/>
      <dgm:t>
        <a:bodyPr/>
        <a:lstStyle/>
        <a:p>
          <a:endParaRPr lang="zh-CN" altLang="en-US"/>
        </a:p>
      </dgm:t>
    </dgm:pt>
    <dgm:pt modelId="{3A954DF5-6A59-1A47-97F2-F37AD326896A}" type="sibTrans" cxnId="{774DD314-2685-9042-AB15-468599323485}">
      <dgm:prSet/>
      <dgm:spPr/>
      <dgm:t>
        <a:bodyPr/>
        <a:lstStyle/>
        <a:p>
          <a:endParaRPr lang="zh-CN" altLang="en-US"/>
        </a:p>
      </dgm:t>
    </dgm:pt>
    <dgm:pt modelId="{313ABEAA-4F6B-4591-84DA-C0CE69D14F5E}">
      <dgm:prSet/>
      <dgm:spPr/>
      <dgm:t>
        <a:bodyPr/>
        <a:lstStyle/>
        <a:p>
          <a:r>
            <a:rPr lang="zh-CN" altLang="en-US" dirty="0" smtClean="0"/>
            <a:t>应用运行特征收集器</a:t>
          </a:r>
          <a:r>
            <a:rPr lang="en-US" altLang="zh-CN" dirty="0" err="1" smtClean="0"/>
            <a:t>Paramon</a:t>
          </a:r>
          <a:endParaRPr lang="zh-CN" altLang="en-US" dirty="0"/>
        </a:p>
      </dgm:t>
    </dgm:pt>
    <dgm:pt modelId="{DB42274B-03A6-4D11-82C7-7F472FE64EFA}" type="parTrans" cxnId="{63D7A127-2DAA-4D6B-996F-D86EA4B53FDC}">
      <dgm:prSet/>
      <dgm:spPr/>
      <dgm:t>
        <a:bodyPr/>
        <a:lstStyle/>
        <a:p>
          <a:endParaRPr lang="zh-CN" altLang="en-US"/>
        </a:p>
      </dgm:t>
    </dgm:pt>
    <dgm:pt modelId="{EE6749A4-9DBA-492E-9D4E-7A10535A90C1}" type="sibTrans" cxnId="{63D7A127-2DAA-4D6B-996F-D86EA4B53FDC}">
      <dgm:prSet/>
      <dgm:spPr/>
      <dgm:t>
        <a:bodyPr/>
        <a:lstStyle/>
        <a:p>
          <a:endParaRPr lang="zh-CN" altLang="en-US"/>
        </a:p>
      </dgm:t>
    </dgm:pt>
    <dgm:pt modelId="{78A4DA23-E154-4182-A955-7D1E0110E0A5}">
      <dgm:prSet/>
      <dgm:spPr/>
      <dgm:t>
        <a:bodyPr/>
        <a:lstStyle/>
        <a:p>
          <a:r>
            <a:rPr lang="zh-CN" altLang="en-US" dirty="0" smtClean="0"/>
            <a:t>实时查看作业运行情况</a:t>
          </a:r>
          <a:endParaRPr lang="zh-CN" altLang="en-US" dirty="0"/>
        </a:p>
      </dgm:t>
    </dgm:pt>
    <dgm:pt modelId="{0E0F5C20-0888-4EAD-9394-B5ECD8DBE18C}" type="parTrans" cxnId="{5BC44B66-4DA8-49D2-AB12-206AB3AF5631}">
      <dgm:prSet/>
      <dgm:spPr/>
    </dgm:pt>
    <dgm:pt modelId="{8FDF94C9-AB74-4AA5-BECD-1CD66DBFD9E9}" type="sibTrans" cxnId="{5BC44B66-4DA8-49D2-AB12-206AB3AF5631}">
      <dgm:prSet/>
      <dgm:spPr/>
    </dgm:pt>
    <dgm:pt modelId="{70C962FD-A124-4E4B-860B-1F5D81A67981}">
      <dgm:prSet/>
      <dgm:spPr/>
      <dgm:t>
        <a:bodyPr/>
        <a:lstStyle/>
        <a:p>
          <a:r>
            <a:rPr lang="zh-CN" altLang="en-US" dirty="0" smtClean="0"/>
            <a:t>诊断应用性能问题</a:t>
          </a:r>
          <a:endParaRPr lang="zh-CN" altLang="en-US" dirty="0"/>
        </a:p>
      </dgm:t>
    </dgm:pt>
    <dgm:pt modelId="{269D92C9-5765-4158-9607-CBA9D40DB7C0}" type="parTrans" cxnId="{E3871DBA-8355-48C2-928E-3D6C7E412876}">
      <dgm:prSet/>
      <dgm:spPr/>
    </dgm:pt>
    <dgm:pt modelId="{6EFDD63F-B6A9-43E8-A8A3-A5C701BAF25E}" type="sibTrans" cxnId="{E3871DBA-8355-48C2-928E-3D6C7E412876}">
      <dgm:prSet/>
      <dgm:spPr/>
    </dgm:pt>
    <dgm:pt modelId="{F02E160C-E78B-482B-98F9-15F87B6DF3FA}">
      <dgm:prSet/>
      <dgm:spPr/>
      <dgm:t>
        <a:bodyPr/>
        <a:lstStyle/>
        <a:p>
          <a:endParaRPr lang="zh-CN" altLang="en-US" dirty="0"/>
        </a:p>
      </dgm:t>
    </dgm:pt>
    <dgm:pt modelId="{DCD50A55-805A-4940-A3C8-8077DFAE67BB}" type="parTrans" cxnId="{290A3547-3F60-49C1-AC8F-E7EABA164D74}">
      <dgm:prSet/>
      <dgm:spPr/>
    </dgm:pt>
    <dgm:pt modelId="{4FB08FFE-5E67-401E-9045-B9C2A417B3FA}" type="sibTrans" cxnId="{290A3547-3F60-49C1-AC8F-E7EABA164D74}">
      <dgm:prSet/>
      <dgm:spPr/>
    </dgm:pt>
    <dgm:pt modelId="{237179AE-268F-2940-8909-CA40A03E381A}" type="pres">
      <dgm:prSet presAssocID="{376D5ABD-C7FB-2946-B8BA-6E94C6DC89D5}" presName="Name0" presStyleCnt="0">
        <dgm:presLayoutVars>
          <dgm:dir/>
          <dgm:animLvl val="lvl"/>
          <dgm:resizeHandles val="exact"/>
        </dgm:presLayoutVars>
      </dgm:prSet>
      <dgm:spPr/>
      <dgm:t>
        <a:bodyPr/>
        <a:lstStyle/>
        <a:p>
          <a:endParaRPr lang="zh-CN" altLang="en-US"/>
        </a:p>
      </dgm:t>
    </dgm:pt>
    <dgm:pt modelId="{EF5818F0-E74A-FC44-A2B3-BC9DD5A6873F}" type="pres">
      <dgm:prSet presAssocID="{136A044B-0F69-B147-BF1E-01B98AFBDB02}" presName="linNode" presStyleCnt="0"/>
      <dgm:spPr/>
      <dgm:t>
        <a:bodyPr/>
        <a:lstStyle/>
        <a:p>
          <a:endParaRPr lang="zh-CN" altLang="en-US"/>
        </a:p>
      </dgm:t>
    </dgm:pt>
    <dgm:pt modelId="{58DD18CD-B783-3D47-A24F-65F4998287A3}" type="pres">
      <dgm:prSet presAssocID="{136A044B-0F69-B147-BF1E-01B98AFBDB02}" presName="parentText" presStyleLbl="node1" presStyleIdx="0" presStyleCnt="4">
        <dgm:presLayoutVars>
          <dgm:chMax val="1"/>
          <dgm:bulletEnabled val="1"/>
        </dgm:presLayoutVars>
      </dgm:prSet>
      <dgm:spPr/>
      <dgm:t>
        <a:bodyPr/>
        <a:lstStyle/>
        <a:p>
          <a:endParaRPr lang="zh-CN" altLang="en-US"/>
        </a:p>
      </dgm:t>
    </dgm:pt>
    <dgm:pt modelId="{B89F5E55-5564-3A48-BB3D-7CDB88C5F360}" type="pres">
      <dgm:prSet presAssocID="{136A044B-0F69-B147-BF1E-01B98AFBDB02}" presName="descendantText" presStyleLbl="alignAccFollowNode1" presStyleIdx="0" presStyleCnt="4">
        <dgm:presLayoutVars>
          <dgm:bulletEnabled val="1"/>
        </dgm:presLayoutVars>
      </dgm:prSet>
      <dgm:spPr/>
      <dgm:t>
        <a:bodyPr/>
        <a:lstStyle/>
        <a:p>
          <a:endParaRPr lang="zh-CN" altLang="en-US"/>
        </a:p>
      </dgm:t>
    </dgm:pt>
    <dgm:pt modelId="{4A91B199-5072-DD4D-983C-912F5A74AFA2}" type="pres">
      <dgm:prSet presAssocID="{7851636B-289F-B444-8D5B-95BC7117535D}" presName="sp" presStyleCnt="0"/>
      <dgm:spPr/>
      <dgm:t>
        <a:bodyPr/>
        <a:lstStyle/>
        <a:p>
          <a:endParaRPr lang="zh-CN" altLang="en-US"/>
        </a:p>
      </dgm:t>
    </dgm:pt>
    <dgm:pt modelId="{B03158C6-66A5-48BE-A6F2-BB36CDA15B9A}" type="pres">
      <dgm:prSet presAssocID="{313ABEAA-4F6B-4591-84DA-C0CE69D14F5E}" presName="linNode" presStyleCnt="0"/>
      <dgm:spPr/>
      <dgm:t>
        <a:bodyPr/>
        <a:lstStyle/>
        <a:p>
          <a:endParaRPr lang="zh-CN" altLang="en-US"/>
        </a:p>
      </dgm:t>
    </dgm:pt>
    <dgm:pt modelId="{CF302712-3B5D-4EE7-B6E0-4C3CD1A069CF}" type="pres">
      <dgm:prSet presAssocID="{313ABEAA-4F6B-4591-84DA-C0CE69D14F5E}" presName="parentText" presStyleLbl="node1" presStyleIdx="1" presStyleCnt="4">
        <dgm:presLayoutVars>
          <dgm:chMax val="1"/>
          <dgm:bulletEnabled val="1"/>
        </dgm:presLayoutVars>
      </dgm:prSet>
      <dgm:spPr/>
      <dgm:t>
        <a:bodyPr/>
        <a:lstStyle/>
        <a:p>
          <a:endParaRPr lang="zh-CN" altLang="en-US"/>
        </a:p>
      </dgm:t>
    </dgm:pt>
    <dgm:pt modelId="{E3B0D033-9E00-46FF-861A-5D28BD624974}" type="pres">
      <dgm:prSet presAssocID="{313ABEAA-4F6B-4591-84DA-C0CE69D14F5E}" presName="descendantText" presStyleLbl="alignAccFollowNode1" presStyleIdx="1" presStyleCnt="4">
        <dgm:presLayoutVars>
          <dgm:bulletEnabled val="1"/>
        </dgm:presLayoutVars>
      </dgm:prSet>
      <dgm:spPr/>
      <dgm:t>
        <a:bodyPr/>
        <a:lstStyle/>
        <a:p>
          <a:endParaRPr lang="zh-CN" altLang="en-US"/>
        </a:p>
      </dgm:t>
    </dgm:pt>
    <dgm:pt modelId="{5F0D04FC-B640-452F-AF37-B82C5BF4D8F3}" type="pres">
      <dgm:prSet presAssocID="{EE6749A4-9DBA-492E-9D4E-7A10535A90C1}" presName="sp" presStyleCnt="0"/>
      <dgm:spPr/>
      <dgm:t>
        <a:bodyPr/>
        <a:lstStyle/>
        <a:p>
          <a:endParaRPr lang="zh-CN" altLang="en-US"/>
        </a:p>
      </dgm:t>
    </dgm:pt>
    <dgm:pt modelId="{6426A455-1B9A-3842-8E2D-5A94833F7780}" type="pres">
      <dgm:prSet presAssocID="{8BAD0679-BEED-FB4F-AD93-2228E96EE9A8}" presName="linNode" presStyleCnt="0"/>
      <dgm:spPr/>
      <dgm:t>
        <a:bodyPr/>
        <a:lstStyle/>
        <a:p>
          <a:endParaRPr lang="zh-CN" altLang="en-US"/>
        </a:p>
      </dgm:t>
    </dgm:pt>
    <dgm:pt modelId="{F39702D1-593D-B24E-92B6-1CA7351E1C95}" type="pres">
      <dgm:prSet presAssocID="{8BAD0679-BEED-FB4F-AD93-2228E96EE9A8}" presName="parentText" presStyleLbl="node1" presStyleIdx="2" presStyleCnt="4">
        <dgm:presLayoutVars>
          <dgm:chMax val="1"/>
          <dgm:bulletEnabled val="1"/>
        </dgm:presLayoutVars>
      </dgm:prSet>
      <dgm:spPr/>
      <dgm:t>
        <a:bodyPr/>
        <a:lstStyle/>
        <a:p>
          <a:endParaRPr lang="zh-CN" altLang="en-US"/>
        </a:p>
      </dgm:t>
    </dgm:pt>
    <dgm:pt modelId="{B04E93D7-2F7F-9B4F-B8DB-75DCDB9D74BF}" type="pres">
      <dgm:prSet presAssocID="{8BAD0679-BEED-FB4F-AD93-2228E96EE9A8}" presName="descendantText" presStyleLbl="alignAccFollowNode1" presStyleIdx="2" presStyleCnt="4">
        <dgm:presLayoutVars>
          <dgm:bulletEnabled val="1"/>
        </dgm:presLayoutVars>
      </dgm:prSet>
      <dgm:spPr/>
      <dgm:t>
        <a:bodyPr/>
        <a:lstStyle/>
        <a:p>
          <a:endParaRPr lang="zh-CN" altLang="en-US"/>
        </a:p>
      </dgm:t>
    </dgm:pt>
    <dgm:pt modelId="{40D970FC-5934-B34D-BF9B-2E14B84C3FF5}" type="pres">
      <dgm:prSet presAssocID="{6079C35A-2FD6-AC49-BDCF-63DE1D519EDB}" presName="sp" presStyleCnt="0"/>
      <dgm:spPr/>
      <dgm:t>
        <a:bodyPr/>
        <a:lstStyle/>
        <a:p>
          <a:endParaRPr lang="zh-CN" altLang="en-US"/>
        </a:p>
      </dgm:t>
    </dgm:pt>
    <dgm:pt modelId="{7F2C9EFA-9C15-6A49-B083-104FA07F1402}" type="pres">
      <dgm:prSet presAssocID="{9568809A-7B09-BE4B-B6D1-960C07595BA9}" presName="linNode" presStyleCnt="0"/>
      <dgm:spPr/>
      <dgm:t>
        <a:bodyPr/>
        <a:lstStyle/>
        <a:p>
          <a:endParaRPr lang="zh-CN" altLang="en-US"/>
        </a:p>
      </dgm:t>
    </dgm:pt>
    <dgm:pt modelId="{57FE04D5-C28A-4D46-9185-F793EC924551}" type="pres">
      <dgm:prSet presAssocID="{9568809A-7B09-BE4B-B6D1-960C07595BA9}" presName="parentText" presStyleLbl="node1" presStyleIdx="3" presStyleCnt="4">
        <dgm:presLayoutVars>
          <dgm:chMax val="1"/>
          <dgm:bulletEnabled val="1"/>
        </dgm:presLayoutVars>
      </dgm:prSet>
      <dgm:spPr/>
      <dgm:t>
        <a:bodyPr/>
        <a:lstStyle/>
        <a:p>
          <a:endParaRPr lang="zh-CN" altLang="en-US"/>
        </a:p>
      </dgm:t>
    </dgm:pt>
    <dgm:pt modelId="{131EBC9C-3588-5548-8608-450033FFC473}" type="pres">
      <dgm:prSet presAssocID="{9568809A-7B09-BE4B-B6D1-960C07595BA9}" presName="descendantText" presStyleLbl="alignAccFollowNode1" presStyleIdx="3" presStyleCnt="4">
        <dgm:presLayoutVars>
          <dgm:bulletEnabled val="1"/>
        </dgm:presLayoutVars>
      </dgm:prSet>
      <dgm:spPr/>
      <dgm:t>
        <a:bodyPr/>
        <a:lstStyle/>
        <a:p>
          <a:endParaRPr lang="zh-CN" altLang="en-US"/>
        </a:p>
      </dgm:t>
    </dgm:pt>
  </dgm:ptLst>
  <dgm:cxnLst>
    <dgm:cxn modelId="{E3871DBA-8355-48C2-928E-3D6C7E412876}" srcId="{313ABEAA-4F6B-4591-84DA-C0CE69D14F5E}" destId="{70C962FD-A124-4E4B-860B-1F5D81A67981}" srcOrd="2" destOrd="0" parTransId="{269D92C9-5765-4158-9607-CBA9D40DB7C0}" sibTransId="{6EFDD63F-B6A9-43E8-A8A3-A5C701BAF25E}"/>
    <dgm:cxn modelId="{C426F0BF-3BF6-D648-9852-41046619F1E4}" srcId="{9568809A-7B09-BE4B-B6D1-960C07595BA9}" destId="{A7570EF5-B3CA-A544-9802-ED0E0CDA4CB4}" srcOrd="0" destOrd="0" parTransId="{B46C9581-91DE-1040-A02A-89A909E95AAE}" sibTransId="{9B486894-C8B2-6049-9249-2106B0EC0809}"/>
    <dgm:cxn modelId="{290A3547-3F60-49C1-AC8F-E7EABA164D74}" srcId="{313ABEAA-4F6B-4591-84DA-C0CE69D14F5E}" destId="{F02E160C-E78B-482B-98F9-15F87B6DF3FA}" srcOrd="1" destOrd="0" parTransId="{DCD50A55-805A-4940-A3C8-8077DFAE67BB}" sibTransId="{4FB08FFE-5E67-401E-9045-B9C2A417B3FA}"/>
    <dgm:cxn modelId="{5F29A85F-597C-7746-A326-90BB9890753C}" srcId="{376D5ABD-C7FB-2946-B8BA-6E94C6DC89D5}" destId="{8BAD0679-BEED-FB4F-AD93-2228E96EE9A8}" srcOrd="2" destOrd="0" parTransId="{98697ED7-7B18-C746-B4F9-EC8E552D09F6}" sibTransId="{6079C35A-2FD6-AC49-BDCF-63DE1D519EDB}"/>
    <dgm:cxn modelId="{63D7A127-2DAA-4D6B-996F-D86EA4B53FDC}" srcId="{376D5ABD-C7FB-2946-B8BA-6E94C6DC89D5}" destId="{313ABEAA-4F6B-4591-84DA-C0CE69D14F5E}" srcOrd="1" destOrd="0" parTransId="{DB42274B-03A6-4D11-82C7-7F472FE64EFA}" sibTransId="{EE6749A4-9DBA-492E-9D4E-7A10535A90C1}"/>
    <dgm:cxn modelId="{085BB299-B5CA-8B4A-A8FA-9E33DBCA3601}" type="presOf" srcId="{8BAD0679-BEED-FB4F-AD93-2228E96EE9A8}" destId="{F39702D1-593D-B24E-92B6-1CA7351E1C95}" srcOrd="0" destOrd="0" presId="urn:microsoft.com/office/officeart/2005/8/layout/vList5"/>
    <dgm:cxn modelId="{410C3243-751D-2A4D-ADAD-91F20B1F44FE}" type="presOf" srcId="{376D5ABD-C7FB-2946-B8BA-6E94C6DC89D5}" destId="{237179AE-268F-2940-8909-CA40A03E381A}" srcOrd="0" destOrd="0" presId="urn:microsoft.com/office/officeart/2005/8/layout/vList5"/>
    <dgm:cxn modelId="{67F13E14-2E79-4AAC-8E43-7D76F3063093}" type="presOf" srcId="{313ABEAA-4F6B-4591-84DA-C0CE69D14F5E}" destId="{CF302712-3B5D-4EE7-B6E0-4C3CD1A069CF}" srcOrd="0" destOrd="0" presId="urn:microsoft.com/office/officeart/2005/8/layout/vList5"/>
    <dgm:cxn modelId="{C9AAC4E4-250D-9648-9771-BEE70F7FA8AA}" type="presOf" srcId="{A7570EF5-B3CA-A544-9802-ED0E0CDA4CB4}" destId="{131EBC9C-3588-5548-8608-450033FFC473}" srcOrd="0" destOrd="0" presId="urn:microsoft.com/office/officeart/2005/8/layout/vList5"/>
    <dgm:cxn modelId="{BD71CA91-4B0B-B74D-A784-3DBBDD30C849}" type="presOf" srcId="{46AE3BA7-DC8E-5F46-B021-2F4C51495C56}" destId="{B04E93D7-2F7F-9B4F-B8DB-75DCDB9D74BF}" srcOrd="0" destOrd="0" presId="urn:microsoft.com/office/officeart/2005/8/layout/vList5"/>
    <dgm:cxn modelId="{A92B7583-6842-2142-923F-206F99974252}" srcId="{136A044B-0F69-B147-BF1E-01B98AFBDB02}" destId="{730BFB59-2457-6142-8EE9-DE9C1A084B8D}" srcOrd="0" destOrd="0" parTransId="{8AF5A467-306C-E94A-87BF-59F40CFC93EF}" sibTransId="{5BFF7715-1EE0-054B-8E43-52FD38453771}"/>
    <dgm:cxn modelId="{4E356F67-1396-154E-B2EF-34D36F3C61C0}" type="presOf" srcId="{9568809A-7B09-BE4B-B6D1-960C07595BA9}" destId="{57FE04D5-C28A-4D46-9185-F793EC924551}" srcOrd="0" destOrd="0" presId="urn:microsoft.com/office/officeart/2005/8/layout/vList5"/>
    <dgm:cxn modelId="{9C55DB99-C52A-6C4D-9061-92749AC469F4}" srcId="{136A044B-0F69-B147-BF1E-01B98AFBDB02}" destId="{0AD2B7B2-FB07-6D4B-9D00-D8773A1EB10C}" srcOrd="1" destOrd="0" parTransId="{D9DDB8A9-270D-7D40-A022-F41BC38A340A}" sibTransId="{B676D46F-B228-A643-BF05-0F6F059DAC21}"/>
    <dgm:cxn modelId="{896BDABC-281E-0240-86EC-7FD388F6CD33}" srcId="{8BAD0679-BEED-FB4F-AD93-2228E96EE9A8}" destId="{46AE3BA7-DC8E-5F46-B021-2F4C51495C56}" srcOrd="0" destOrd="0" parTransId="{6C0BFBA4-DAEE-7845-961D-E49ECD5709A3}" sibTransId="{0C296679-0DFB-174B-A955-093FACB131A6}"/>
    <dgm:cxn modelId="{D433AE5C-F930-49A2-94F3-7D47700AE5BB}" type="presOf" srcId="{70C962FD-A124-4E4B-860B-1F5D81A67981}" destId="{E3B0D033-9E00-46FF-861A-5D28BD624974}" srcOrd="0" destOrd="2" presId="urn:microsoft.com/office/officeart/2005/8/layout/vList5"/>
    <dgm:cxn modelId="{B5452DC4-2DA9-BD48-A361-4816EFF62679}" srcId="{8BAD0679-BEED-FB4F-AD93-2228E96EE9A8}" destId="{E7DC7857-EB00-0C41-965F-9EC9C707C830}" srcOrd="1" destOrd="0" parTransId="{4BD007EF-7C16-F749-BACD-E4A20D7B1FE2}" sibTransId="{44108D04-0B1D-0040-9043-55AFE8347F3B}"/>
    <dgm:cxn modelId="{E336530C-97CC-8745-8193-8390ECF4BDD9}" type="presOf" srcId="{9D27AD10-F53E-1A4B-9C81-B001CD5D9024}" destId="{131EBC9C-3588-5548-8608-450033FFC473}" srcOrd="0" destOrd="1" presId="urn:microsoft.com/office/officeart/2005/8/layout/vList5"/>
    <dgm:cxn modelId="{2CF84219-12A9-2F42-8C3B-0183F600682D}" srcId="{376D5ABD-C7FB-2946-B8BA-6E94C6DC89D5}" destId="{9568809A-7B09-BE4B-B6D1-960C07595BA9}" srcOrd="3" destOrd="0" parTransId="{CA0C449B-159E-A444-85F4-AD9341CF0A65}" sibTransId="{4531F226-1A9A-154D-9A16-AA05D7526E92}"/>
    <dgm:cxn modelId="{656E5575-0049-1744-835A-15B7E9AB98E9}" srcId="{376D5ABD-C7FB-2946-B8BA-6E94C6DC89D5}" destId="{136A044B-0F69-B147-BF1E-01B98AFBDB02}" srcOrd="0" destOrd="0" parTransId="{B8910255-E1AE-6545-A765-308660180987}" sibTransId="{7851636B-289F-B444-8D5B-95BC7117535D}"/>
    <dgm:cxn modelId="{774DD314-2685-9042-AB15-468599323485}" srcId="{9568809A-7B09-BE4B-B6D1-960C07595BA9}" destId="{9D27AD10-F53E-1A4B-9C81-B001CD5D9024}" srcOrd="1" destOrd="0" parTransId="{378F95A9-A7CC-7049-A7DF-79EC5418BDD9}" sibTransId="{3A954DF5-6A59-1A47-97F2-F37AD326896A}"/>
    <dgm:cxn modelId="{8E91C6D7-3AC9-45DB-B9A2-624CAB073621}" type="presOf" srcId="{F02E160C-E78B-482B-98F9-15F87B6DF3FA}" destId="{E3B0D033-9E00-46FF-861A-5D28BD624974}" srcOrd="0" destOrd="1" presId="urn:microsoft.com/office/officeart/2005/8/layout/vList5"/>
    <dgm:cxn modelId="{145605A8-1E71-4D90-B37B-384A40F1DF18}" type="presOf" srcId="{78A4DA23-E154-4182-A955-7D1E0110E0A5}" destId="{E3B0D033-9E00-46FF-861A-5D28BD624974}" srcOrd="0" destOrd="0" presId="urn:microsoft.com/office/officeart/2005/8/layout/vList5"/>
    <dgm:cxn modelId="{5BC44B66-4DA8-49D2-AB12-206AB3AF5631}" srcId="{313ABEAA-4F6B-4591-84DA-C0CE69D14F5E}" destId="{78A4DA23-E154-4182-A955-7D1E0110E0A5}" srcOrd="0" destOrd="0" parTransId="{0E0F5C20-0888-4EAD-9394-B5ECD8DBE18C}" sibTransId="{8FDF94C9-AB74-4AA5-BECD-1CD66DBFD9E9}"/>
    <dgm:cxn modelId="{D0AAA336-542F-6E47-BD35-08FFE1DB86B8}" type="presOf" srcId="{136A044B-0F69-B147-BF1E-01B98AFBDB02}" destId="{58DD18CD-B783-3D47-A24F-65F4998287A3}" srcOrd="0" destOrd="0" presId="urn:microsoft.com/office/officeart/2005/8/layout/vList5"/>
    <dgm:cxn modelId="{3271BCFA-727E-7845-89E9-635D1CD68A9D}" type="presOf" srcId="{E7DC7857-EB00-0C41-965F-9EC9C707C830}" destId="{B04E93D7-2F7F-9B4F-B8DB-75DCDB9D74BF}" srcOrd="0" destOrd="1" presId="urn:microsoft.com/office/officeart/2005/8/layout/vList5"/>
    <dgm:cxn modelId="{F24C664C-E810-EE49-85A5-6EC208A26BFD}" type="presOf" srcId="{730BFB59-2457-6142-8EE9-DE9C1A084B8D}" destId="{B89F5E55-5564-3A48-BB3D-7CDB88C5F360}" srcOrd="0" destOrd="0" presId="urn:microsoft.com/office/officeart/2005/8/layout/vList5"/>
    <dgm:cxn modelId="{10C8CFF5-93DC-4D44-9A4B-B08E6177A75F}" type="presOf" srcId="{0AD2B7B2-FB07-6D4B-9D00-D8773A1EB10C}" destId="{B89F5E55-5564-3A48-BB3D-7CDB88C5F360}" srcOrd="0" destOrd="1" presId="urn:microsoft.com/office/officeart/2005/8/layout/vList5"/>
    <dgm:cxn modelId="{9FEE5ABE-49D7-244C-B028-64C0DFFB8DCF}" type="presParOf" srcId="{237179AE-268F-2940-8909-CA40A03E381A}" destId="{EF5818F0-E74A-FC44-A2B3-BC9DD5A6873F}" srcOrd="0" destOrd="0" presId="urn:microsoft.com/office/officeart/2005/8/layout/vList5"/>
    <dgm:cxn modelId="{89795B50-4DDA-D244-B0F3-D7F3681A80DC}" type="presParOf" srcId="{EF5818F0-E74A-FC44-A2B3-BC9DD5A6873F}" destId="{58DD18CD-B783-3D47-A24F-65F4998287A3}" srcOrd="0" destOrd="0" presId="urn:microsoft.com/office/officeart/2005/8/layout/vList5"/>
    <dgm:cxn modelId="{F7C02259-0EA8-D649-B1C3-44ABAEFDEE45}" type="presParOf" srcId="{EF5818F0-E74A-FC44-A2B3-BC9DD5A6873F}" destId="{B89F5E55-5564-3A48-BB3D-7CDB88C5F360}" srcOrd="1" destOrd="0" presId="urn:microsoft.com/office/officeart/2005/8/layout/vList5"/>
    <dgm:cxn modelId="{4089AB66-7112-654A-B733-0425049820C5}" type="presParOf" srcId="{237179AE-268F-2940-8909-CA40A03E381A}" destId="{4A91B199-5072-DD4D-983C-912F5A74AFA2}" srcOrd="1" destOrd="0" presId="urn:microsoft.com/office/officeart/2005/8/layout/vList5"/>
    <dgm:cxn modelId="{92B11008-286B-4058-AA4A-59192367C797}" type="presParOf" srcId="{237179AE-268F-2940-8909-CA40A03E381A}" destId="{B03158C6-66A5-48BE-A6F2-BB36CDA15B9A}" srcOrd="2" destOrd="0" presId="urn:microsoft.com/office/officeart/2005/8/layout/vList5"/>
    <dgm:cxn modelId="{ACD5C70D-AED0-4425-9D7E-CFF90BEAB4F5}" type="presParOf" srcId="{B03158C6-66A5-48BE-A6F2-BB36CDA15B9A}" destId="{CF302712-3B5D-4EE7-B6E0-4C3CD1A069CF}" srcOrd="0" destOrd="0" presId="urn:microsoft.com/office/officeart/2005/8/layout/vList5"/>
    <dgm:cxn modelId="{9A1A541A-B001-4513-A228-D5B52378A61D}" type="presParOf" srcId="{B03158C6-66A5-48BE-A6F2-BB36CDA15B9A}" destId="{E3B0D033-9E00-46FF-861A-5D28BD624974}" srcOrd="1" destOrd="0" presId="urn:microsoft.com/office/officeart/2005/8/layout/vList5"/>
    <dgm:cxn modelId="{AAA23D6F-0EB2-4E05-9B24-68550B4ED1C2}" type="presParOf" srcId="{237179AE-268F-2940-8909-CA40A03E381A}" destId="{5F0D04FC-B640-452F-AF37-B82C5BF4D8F3}" srcOrd="3" destOrd="0" presId="urn:microsoft.com/office/officeart/2005/8/layout/vList5"/>
    <dgm:cxn modelId="{7288F1FC-C22D-4B4B-8F75-14D4E9B6CA05}" type="presParOf" srcId="{237179AE-268F-2940-8909-CA40A03E381A}" destId="{6426A455-1B9A-3842-8E2D-5A94833F7780}" srcOrd="4" destOrd="0" presId="urn:microsoft.com/office/officeart/2005/8/layout/vList5"/>
    <dgm:cxn modelId="{A7D7A926-1CD4-D745-87E3-1CC944A752A4}" type="presParOf" srcId="{6426A455-1B9A-3842-8E2D-5A94833F7780}" destId="{F39702D1-593D-B24E-92B6-1CA7351E1C95}" srcOrd="0" destOrd="0" presId="urn:microsoft.com/office/officeart/2005/8/layout/vList5"/>
    <dgm:cxn modelId="{86DE6D1D-3420-EC42-8692-E4FC3D33C59E}" type="presParOf" srcId="{6426A455-1B9A-3842-8E2D-5A94833F7780}" destId="{B04E93D7-2F7F-9B4F-B8DB-75DCDB9D74BF}" srcOrd="1" destOrd="0" presId="urn:microsoft.com/office/officeart/2005/8/layout/vList5"/>
    <dgm:cxn modelId="{FCC2BC6E-7F3F-614A-AFA9-F2DBDC16A706}" type="presParOf" srcId="{237179AE-268F-2940-8909-CA40A03E381A}" destId="{40D970FC-5934-B34D-BF9B-2E14B84C3FF5}" srcOrd="5" destOrd="0" presId="urn:microsoft.com/office/officeart/2005/8/layout/vList5"/>
    <dgm:cxn modelId="{A6592EE2-A153-9644-A4AF-A128F6123ABA}" type="presParOf" srcId="{237179AE-268F-2940-8909-CA40A03E381A}" destId="{7F2C9EFA-9C15-6A49-B083-104FA07F1402}" srcOrd="6" destOrd="0" presId="urn:microsoft.com/office/officeart/2005/8/layout/vList5"/>
    <dgm:cxn modelId="{E1033F59-7292-B143-A1E3-9FD2FD643722}" type="presParOf" srcId="{7F2C9EFA-9C15-6A49-B083-104FA07F1402}" destId="{57FE04D5-C28A-4D46-9185-F793EC924551}" srcOrd="0" destOrd="0" presId="urn:microsoft.com/office/officeart/2005/8/layout/vList5"/>
    <dgm:cxn modelId="{FE4571C4-AA90-0441-9CD9-9F7867763300}" type="presParOf" srcId="{7F2C9EFA-9C15-6A49-B083-104FA07F1402}" destId="{131EBC9C-3588-5548-8608-450033FFC47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CB14A4-3C82-9D41-BFFE-2DA4B2513E7F}"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zh-CN" altLang="en-US"/>
        </a:p>
      </dgm:t>
    </dgm:pt>
    <dgm:pt modelId="{7875D1EF-0562-1247-ADD1-4E2569A3AFAD}">
      <dgm:prSet phldrT="[文本]" custT="1"/>
      <dgm:spPr/>
      <dgm:t>
        <a:bodyPr/>
        <a:lstStyle/>
        <a:p>
          <a:r>
            <a:rPr lang="zh-CN" altLang="en-US" sz="2800" dirty="0" smtClean="0"/>
            <a:t>基础服务</a:t>
          </a:r>
          <a:endParaRPr lang="zh-CN" altLang="en-US" sz="2800" dirty="0"/>
        </a:p>
      </dgm:t>
    </dgm:pt>
    <dgm:pt modelId="{36D3CB7D-4C8B-C84D-9AAE-C01F5555D316}" type="parTrans" cxnId="{7530D418-82BD-4C4D-B492-A19B98DAE1E3}">
      <dgm:prSet/>
      <dgm:spPr/>
      <dgm:t>
        <a:bodyPr/>
        <a:lstStyle/>
        <a:p>
          <a:endParaRPr lang="zh-CN" altLang="en-US"/>
        </a:p>
      </dgm:t>
    </dgm:pt>
    <dgm:pt modelId="{3A0E9DD3-9B1C-F04E-9088-C58C0CBB4C91}" type="sibTrans" cxnId="{7530D418-82BD-4C4D-B492-A19B98DAE1E3}">
      <dgm:prSet/>
      <dgm:spPr/>
      <dgm:t>
        <a:bodyPr/>
        <a:lstStyle/>
        <a:p>
          <a:endParaRPr lang="zh-CN" altLang="en-US"/>
        </a:p>
      </dgm:t>
    </dgm:pt>
    <dgm:pt modelId="{44B26B8A-638C-6E48-B25C-87984D246832}">
      <dgm:prSet phldrT="[文本]"/>
      <dgm:spPr/>
      <dgm:t>
        <a:bodyPr/>
        <a:lstStyle/>
        <a:p>
          <a:pPr>
            <a:lnSpc>
              <a:spcPct val="150000"/>
            </a:lnSpc>
          </a:pPr>
          <a:r>
            <a:rPr lang="zh-CN" altLang="en-US" dirty="0" smtClean="0"/>
            <a:t>微信专属支持群</a:t>
          </a:r>
          <a:endParaRPr lang="zh-CN" altLang="en-US" dirty="0"/>
        </a:p>
      </dgm:t>
    </dgm:pt>
    <dgm:pt modelId="{E2293274-3D85-C141-82E1-9B3E7E31C7DB}" type="parTrans" cxnId="{071DC7F7-E69A-7648-A0D1-871104F7855C}">
      <dgm:prSet/>
      <dgm:spPr/>
      <dgm:t>
        <a:bodyPr/>
        <a:lstStyle/>
        <a:p>
          <a:endParaRPr lang="zh-CN" altLang="en-US"/>
        </a:p>
      </dgm:t>
    </dgm:pt>
    <dgm:pt modelId="{35E75D39-67D9-D543-9F22-2F3378F50F7C}" type="sibTrans" cxnId="{071DC7F7-E69A-7648-A0D1-871104F7855C}">
      <dgm:prSet/>
      <dgm:spPr/>
      <dgm:t>
        <a:bodyPr/>
        <a:lstStyle/>
        <a:p>
          <a:endParaRPr lang="zh-CN" altLang="en-US"/>
        </a:p>
      </dgm:t>
    </dgm:pt>
    <dgm:pt modelId="{289DA7DD-D67A-2E4B-A20A-5DE18BAE9A4B}">
      <dgm:prSet phldrT="[文本]"/>
      <dgm:spPr/>
      <dgm:t>
        <a:bodyPr/>
        <a:lstStyle/>
        <a:p>
          <a:pPr>
            <a:lnSpc>
              <a:spcPct val="150000"/>
            </a:lnSpc>
          </a:pPr>
          <a:r>
            <a:rPr lang="en-US" altLang="zh-CN" dirty="0" smtClean="0"/>
            <a:t>7</a:t>
          </a:r>
          <a:r>
            <a:rPr lang="zh-CN" altLang="en-US" dirty="0" smtClean="0"/>
            <a:t>*</a:t>
          </a:r>
          <a:r>
            <a:rPr lang="en-US" altLang="zh-CN" dirty="0" smtClean="0"/>
            <a:t>24</a:t>
          </a:r>
          <a:r>
            <a:rPr lang="zh-CN" altLang="en-US" dirty="0" smtClean="0"/>
            <a:t>小时人工值守</a:t>
          </a:r>
          <a:endParaRPr lang="zh-CN" altLang="en-US" dirty="0"/>
        </a:p>
      </dgm:t>
    </dgm:pt>
    <dgm:pt modelId="{B3FF4A13-CD5E-B641-B4BD-322F95380753}" type="parTrans" cxnId="{F9531864-67B8-6547-8F04-AA1E8E9582FD}">
      <dgm:prSet/>
      <dgm:spPr/>
      <dgm:t>
        <a:bodyPr/>
        <a:lstStyle/>
        <a:p>
          <a:endParaRPr lang="zh-CN" altLang="en-US"/>
        </a:p>
      </dgm:t>
    </dgm:pt>
    <dgm:pt modelId="{53F19244-9E7E-BF4A-A2EC-2E720A310864}" type="sibTrans" cxnId="{F9531864-67B8-6547-8F04-AA1E8E9582FD}">
      <dgm:prSet/>
      <dgm:spPr/>
      <dgm:t>
        <a:bodyPr/>
        <a:lstStyle/>
        <a:p>
          <a:endParaRPr lang="zh-CN" altLang="en-US"/>
        </a:p>
      </dgm:t>
    </dgm:pt>
    <dgm:pt modelId="{C907416F-7E11-E240-AEFB-D315BE87C464}">
      <dgm:prSet phldrT="[文本]" custT="1"/>
      <dgm:spPr/>
      <dgm:t>
        <a:bodyPr/>
        <a:lstStyle/>
        <a:p>
          <a:r>
            <a:rPr lang="zh-CN" altLang="en-US" sz="2800" dirty="0" smtClean="0"/>
            <a:t>高级服务</a:t>
          </a:r>
          <a:endParaRPr lang="zh-CN" altLang="en-US" sz="2800" dirty="0"/>
        </a:p>
      </dgm:t>
    </dgm:pt>
    <dgm:pt modelId="{F1F7ABE3-5458-3648-90E7-45ECE07FC658}" type="parTrans" cxnId="{D2095CE4-D424-5D45-9571-1F27D4289B9F}">
      <dgm:prSet/>
      <dgm:spPr/>
      <dgm:t>
        <a:bodyPr/>
        <a:lstStyle/>
        <a:p>
          <a:endParaRPr lang="zh-CN" altLang="en-US"/>
        </a:p>
      </dgm:t>
    </dgm:pt>
    <dgm:pt modelId="{DB5BD90B-9FB2-2C4F-975E-07126FEF27C0}" type="sibTrans" cxnId="{D2095CE4-D424-5D45-9571-1F27D4289B9F}">
      <dgm:prSet/>
      <dgm:spPr/>
      <dgm:t>
        <a:bodyPr/>
        <a:lstStyle/>
        <a:p>
          <a:endParaRPr lang="zh-CN" altLang="en-US"/>
        </a:p>
      </dgm:t>
    </dgm:pt>
    <dgm:pt modelId="{70A58BDF-29D0-734D-9D11-10241E10E618}">
      <dgm:prSet phldrT="[文本]"/>
      <dgm:spPr/>
      <dgm:t>
        <a:bodyPr/>
        <a:lstStyle/>
        <a:p>
          <a:pPr>
            <a:lnSpc>
              <a:spcPct val="150000"/>
            </a:lnSpc>
          </a:pPr>
          <a:r>
            <a:rPr lang="zh-CN" altLang="en-US" dirty="0" smtClean="0"/>
            <a:t>应用软件支持</a:t>
          </a:r>
          <a:endParaRPr lang="zh-CN" altLang="en-US" dirty="0"/>
        </a:p>
      </dgm:t>
    </dgm:pt>
    <dgm:pt modelId="{4E077D62-34DB-DE4D-A68F-681681E34BDE}" type="parTrans" cxnId="{3AD7EE77-560C-574D-9891-41843CC9C887}">
      <dgm:prSet/>
      <dgm:spPr/>
      <dgm:t>
        <a:bodyPr/>
        <a:lstStyle/>
        <a:p>
          <a:endParaRPr lang="zh-CN" altLang="en-US"/>
        </a:p>
      </dgm:t>
    </dgm:pt>
    <dgm:pt modelId="{67E6F735-5A56-264D-90E8-EFEE6DF3CF9F}" type="sibTrans" cxnId="{3AD7EE77-560C-574D-9891-41843CC9C887}">
      <dgm:prSet/>
      <dgm:spPr/>
      <dgm:t>
        <a:bodyPr/>
        <a:lstStyle/>
        <a:p>
          <a:endParaRPr lang="zh-CN" altLang="en-US"/>
        </a:p>
      </dgm:t>
    </dgm:pt>
    <dgm:pt modelId="{8B92A3C9-CB37-F244-8562-112D242DE0B8}">
      <dgm:prSet phldrT="[文本]"/>
      <dgm:spPr/>
      <dgm:t>
        <a:bodyPr/>
        <a:lstStyle/>
        <a:p>
          <a:pPr>
            <a:lnSpc>
              <a:spcPct val="150000"/>
            </a:lnSpc>
          </a:pPr>
          <a:r>
            <a:rPr lang="zh-CN" altLang="en-US" dirty="0" smtClean="0"/>
            <a:t>作业问题分析</a:t>
          </a:r>
          <a:endParaRPr lang="zh-CN" altLang="en-US" dirty="0"/>
        </a:p>
      </dgm:t>
    </dgm:pt>
    <dgm:pt modelId="{AF8A8A52-E2D6-B14A-9577-BBA36F7A8C99}" type="parTrans" cxnId="{D86844A3-EA95-1B4D-A2B2-C098A8079589}">
      <dgm:prSet/>
      <dgm:spPr/>
      <dgm:t>
        <a:bodyPr/>
        <a:lstStyle/>
        <a:p>
          <a:endParaRPr lang="zh-CN" altLang="en-US"/>
        </a:p>
      </dgm:t>
    </dgm:pt>
    <dgm:pt modelId="{547F0513-337E-1743-B574-B35736CD030B}" type="sibTrans" cxnId="{D86844A3-EA95-1B4D-A2B2-C098A8079589}">
      <dgm:prSet/>
      <dgm:spPr/>
      <dgm:t>
        <a:bodyPr/>
        <a:lstStyle/>
        <a:p>
          <a:endParaRPr lang="zh-CN" altLang="en-US"/>
        </a:p>
      </dgm:t>
    </dgm:pt>
    <dgm:pt modelId="{D8A36198-9496-D240-947D-F5204164CDD0}">
      <dgm:prSet phldrT="[文本]" custT="1"/>
      <dgm:spPr/>
      <dgm:t>
        <a:bodyPr/>
        <a:lstStyle/>
        <a:p>
          <a:r>
            <a:rPr lang="en-US" altLang="zh-CN" sz="2800" dirty="0" smtClean="0"/>
            <a:t>VIP</a:t>
          </a:r>
          <a:r>
            <a:rPr lang="zh-CN" altLang="en-US" sz="2800" dirty="0" smtClean="0"/>
            <a:t>服务</a:t>
          </a:r>
          <a:endParaRPr lang="zh-CN" altLang="en-US" sz="2800" dirty="0"/>
        </a:p>
      </dgm:t>
    </dgm:pt>
    <dgm:pt modelId="{C818289A-02EB-DE41-B667-E0CFB3782873}" type="parTrans" cxnId="{25DD1B3A-9C7B-1344-9960-9E6D8F03051F}">
      <dgm:prSet/>
      <dgm:spPr/>
      <dgm:t>
        <a:bodyPr/>
        <a:lstStyle/>
        <a:p>
          <a:endParaRPr lang="zh-CN" altLang="en-US"/>
        </a:p>
      </dgm:t>
    </dgm:pt>
    <dgm:pt modelId="{C1915D50-C09A-A845-969A-487D5B34EE0F}" type="sibTrans" cxnId="{25DD1B3A-9C7B-1344-9960-9E6D8F03051F}">
      <dgm:prSet/>
      <dgm:spPr/>
      <dgm:t>
        <a:bodyPr/>
        <a:lstStyle/>
        <a:p>
          <a:endParaRPr lang="zh-CN" altLang="en-US"/>
        </a:p>
      </dgm:t>
    </dgm:pt>
    <dgm:pt modelId="{933F24EE-EA11-A545-A321-3ED5E68475E3}">
      <dgm:prSet phldrT="[文本]"/>
      <dgm:spPr/>
      <dgm:t>
        <a:bodyPr/>
        <a:lstStyle/>
        <a:p>
          <a:pPr>
            <a:lnSpc>
              <a:spcPct val="150000"/>
            </a:lnSpc>
          </a:pPr>
          <a:r>
            <a:rPr lang="zh-CN" altLang="en-US" dirty="0" smtClean="0"/>
            <a:t>应用性能评估</a:t>
          </a:r>
          <a:endParaRPr lang="zh-CN" altLang="en-US" dirty="0"/>
        </a:p>
      </dgm:t>
    </dgm:pt>
    <dgm:pt modelId="{B423F73A-2F74-5F40-90BD-A6309E806D16}" type="parTrans" cxnId="{CA4F166F-39EA-6A4F-AACF-9C1639C5F550}">
      <dgm:prSet/>
      <dgm:spPr/>
      <dgm:t>
        <a:bodyPr/>
        <a:lstStyle/>
        <a:p>
          <a:endParaRPr lang="zh-CN" altLang="en-US"/>
        </a:p>
      </dgm:t>
    </dgm:pt>
    <dgm:pt modelId="{ECE4A370-C846-7441-826D-664EE4FD622E}" type="sibTrans" cxnId="{CA4F166F-39EA-6A4F-AACF-9C1639C5F550}">
      <dgm:prSet/>
      <dgm:spPr/>
      <dgm:t>
        <a:bodyPr/>
        <a:lstStyle/>
        <a:p>
          <a:endParaRPr lang="zh-CN" altLang="en-US"/>
        </a:p>
      </dgm:t>
    </dgm:pt>
    <dgm:pt modelId="{9B5F16DE-4A55-B04F-8CD4-BD59AEE4DDEB}">
      <dgm:prSet phldrT="[文本]"/>
      <dgm:spPr/>
      <dgm:t>
        <a:bodyPr/>
        <a:lstStyle/>
        <a:p>
          <a:pPr>
            <a:lnSpc>
              <a:spcPct val="150000"/>
            </a:lnSpc>
          </a:pPr>
          <a:r>
            <a:rPr lang="zh-CN" altLang="en-US" dirty="0" smtClean="0"/>
            <a:t>代码优化</a:t>
          </a:r>
          <a:endParaRPr lang="zh-CN" altLang="en-US" dirty="0"/>
        </a:p>
      </dgm:t>
    </dgm:pt>
    <dgm:pt modelId="{DC9DBCEC-C6BD-DD4C-A885-29F928F5836B}" type="parTrans" cxnId="{C6B5FB83-9963-0648-824B-07DA87E75CCF}">
      <dgm:prSet/>
      <dgm:spPr/>
      <dgm:t>
        <a:bodyPr/>
        <a:lstStyle/>
        <a:p>
          <a:endParaRPr lang="zh-CN" altLang="en-US"/>
        </a:p>
      </dgm:t>
    </dgm:pt>
    <dgm:pt modelId="{170513E1-AF4A-304E-B418-ABAAA9E204F6}" type="sibTrans" cxnId="{C6B5FB83-9963-0648-824B-07DA87E75CCF}">
      <dgm:prSet/>
      <dgm:spPr/>
      <dgm:t>
        <a:bodyPr/>
        <a:lstStyle/>
        <a:p>
          <a:endParaRPr lang="zh-CN" altLang="en-US"/>
        </a:p>
      </dgm:t>
    </dgm:pt>
    <dgm:pt modelId="{2EC3D49B-B586-E041-AE51-36A4F8A5C9F0}" type="pres">
      <dgm:prSet presAssocID="{EECB14A4-3C82-9D41-BFFE-2DA4B2513E7F}" presName="Name0" presStyleCnt="0">
        <dgm:presLayoutVars>
          <dgm:dir/>
          <dgm:animLvl val="lvl"/>
          <dgm:resizeHandles val="exact"/>
        </dgm:presLayoutVars>
      </dgm:prSet>
      <dgm:spPr/>
      <dgm:t>
        <a:bodyPr/>
        <a:lstStyle/>
        <a:p>
          <a:endParaRPr lang="zh-CN" altLang="en-US"/>
        </a:p>
      </dgm:t>
    </dgm:pt>
    <dgm:pt modelId="{A982BE9F-BEAD-1043-9958-943A48E48034}" type="pres">
      <dgm:prSet presAssocID="{7875D1EF-0562-1247-ADD1-4E2569A3AFAD}" presName="linNode" presStyleCnt="0"/>
      <dgm:spPr/>
    </dgm:pt>
    <dgm:pt modelId="{9A614FC2-3432-9746-961F-633B034B70F3}" type="pres">
      <dgm:prSet presAssocID="{7875D1EF-0562-1247-ADD1-4E2569A3AFAD}" presName="parentText" presStyleLbl="node1" presStyleIdx="0" presStyleCnt="3">
        <dgm:presLayoutVars>
          <dgm:chMax val="1"/>
          <dgm:bulletEnabled val="1"/>
        </dgm:presLayoutVars>
      </dgm:prSet>
      <dgm:spPr/>
      <dgm:t>
        <a:bodyPr/>
        <a:lstStyle/>
        <a:p>
          <a:endParaRPr lang="zh-CN" altLang="en-US"/>
        </a:p>
      </dgm:t>
    </dgm:pt>
    <dgm:pt modelId="{2DAEC259-A49C-A047-81D8-9E5D4F931B70}" type="pres">
      <dgm:prSet presAssocID="{7875D1EF-0562-1247-ADD1-4E2569A3AFAD}" presName="descendantText" presStyleLbl="alignAccFollowNode1" presStyleIdx="0" presStyleCnt="3">
        <dgm:presLayoutVars>
          <dgm:bulletEnabled val="1"/>
        </dgm:presLayoutVars>
      </dgm:prSet>
      <dgm:spPr/>
      <dgm:t>
        <a:bodyPr/>
        <a:lstStyle/>
        <a:p>
          <a:endParaRPr lang="zh-CN" altLang="en-US"/>
        </a:p>
      </dgm:t>
    </dgm:pt>
    <dgm:pt modelId="{4FD09038-DB94-4F41-B1A4-4B2CA565E4C6}" type="pres">
      <dgm:prSet presAssocID="{3A0E9DD3-9B1C-F04E-9088-C58C0CBB4C91}" presName="sp" presStyleCnt="0"/>
      <dgm:spPr/>
    </dgm:pt>
    <dgm:pt modelId="{C609372A-5203-E34C-B58C-0E15CD32EC38}" type="pres">
      <dgm:prSet presAssocID="{C907416F-7E11-E240-AEFB-D315BE87C464}" presName="linNode" presStyleCnt="0"/>
      <dgm:spPr/>
    </dgm:pt>
    <dgm:pt modelId="{5C9A4621-11F3-954D-8F80-48EC3B463EB1}" type="pres">
      <dgm:prSet presAssocID="{C907416F-7E11-E240-AEFB-D315BE87C464}" presName="parentText" presStyleLbl="node1" presStyleIdx="1" presStyleCnt="3">
        <dgm:presLayoutVars>
          <dgm:chMax val="1"/>
          <dgm:bulletEnabled val="1"/>
        </dgm:presLayoutVars>
      </dgm:prSet>
      <dgm:spPr/>
      <dgm:t>
        <a:bodyPr/>
        <a:lstStyle/>
        <a:p>
          <a:endParaRPr lang="zh-CN" altLang="en-US"/>
        </a:p>
      </dgm:t>
    </dgm:pt>
    <dgm:pt modelId="{41EC6526-3384-4E4A-AA88-8C784087B64B}" type="pres">
      <dgm:prSet presAssocID="{C907416F-7E11-E240-AEFB-D315BE87C464}" presName="descendantText" presStyleLbl="alignAccFollowNode1" presStyleIdx="1" presStyleCnt="3">
        <dgm:presLayoutVars>
          <dgm:bulletEnabled val="1"/>
        </dgm:presLayoutVars>
      </dgm:prSet>
      <dgm:spPr/>
      <dgm:t>
        <a:bodyPr/>
        <a:lstStyle/>
        <a:p>
          <a:endParaRPr lang="zh-CN" altLang="en-US"/>
        </a:p>
      </dgm:t>
    </dgm:pt>
    <dgm:pt modelId="{02F841FA-F3EE-8C41-A375-4BD2490F2231}" type="pres">
      <dgm:prSet presAssocID="{DB5BD90B-9FB2-2C4F-975E-07126FEF27C0}" presName="sp" presStyleCnt="0"/>
      <dgm:spPr/>
    </dgm:pt>
    <dgm:pt modelId="{631624D1-59FB-F943-BEB1-CF3521E5110B}" type="pres">
      <dgm:prSet presAssocID="{D8A36198-9496-D240-947D-F5204164CDD0}" presName="linNode" presStyleCnt="0"/>
      <dgm:spPr/>
    </dgm:pt>
    <dgm:pt modelId="{C8397069-0AC9-344B-AC14-F04D6E3DF16B}" type="pres">
      <dgm:prSet presAssocID="{D8A36198-9496-D240-947D-F5204164CDD0}" presName="parentText" presStyleLbl="node1" presStyleIdx="2" presStyleCnt="3">
        <dgm:presLayoutVars>
          <dgm:chMax val="1"/>
          <dgm:bulletEnabled val="1"/>
        </dgm:presLayoutVars>
      </dgm:prSet>
      <dgm:spPr/>
      <dgm:t>
        <a:bodyPr/>
        <a:lstStyle/>
        <a:p>
          <a:endParaRPr lang="zh-CN" altLang="en-US"/>
        </a:p>
      </dgm:t>
    </dgm:pt>
    <dgm:pt modelId="{BF0F3A19-B9BE-AA4B-8110-144244C27ABC}" type="pres">
      <dgm:prSet presAssocID="{D8A36198-9496-D240-947D-F5204164CDD0}" presName="descendantText" presStyleLbl="alignAccFollowNode1" presStyleIdx="2" presStyleCnt="3">
        <dgm:presLayoutVars>
          <dgm:bulletEnabled val="1"/>
        </dgm:presLayoutVars>
      </dgm:prSet>
      <dgm:spPr/>
      <dgm:t>
        <a:bodyPr/>
        <a:lstStyle/>
        <a:p>
          <a:endParaRPr lang="zh-CN" altLang="en-US"/>
        </a:p>
      </dgm:t>
    </dgm:pt>
  </dgm:ptLst>
  <dgm:cxnLst>
    <dgm:cxn modelId="{D86844A3-EA95-1B4D-A2B2-C098A8079589}" srcId="{C907416F-7E11-E240-AEFB-D315BE87C464}" destId="{8B92A3C9-CB37-F244-8562-112D242DE0B8}" srcOrd="1" destOrd="0" parTransId="{AF8A8A52-E2D6-B14A-9577-BBA36F7A8C99}" sibTransId="{547F0513-337E-1743-B574-B35736CD030B}"/>
    <dgm:cxn modelId="{7EDCF543-2080-6E40-8B9C-86DBD58A5B2E}" type="presOf" srcId="{933F24EE-EA11-A545-A321-3ED5E68475E3}" destId="{BF0F3A19-B9BE-AA4B-8110-144244C27ABC}" srcOrd="0" destOrd="0" presId="urn:microsoft.com/office/officeart/2005/8/layout/vList5"/>
    <dgm:cxn modelId="{FE4743D7-DDFA-7C4E-A5EC-BCA239E625B3}" type="presOf" srcId="{C907416F-7E11-E240-AEFB-D315BE87C464}" destId="{5C9A4621-11F3-954D-8F80-48EC3B463EB1}" srcOrd="0" destOrd="0" presId="urn:microsoft.com/office/officeart/2005/8/layout/vList5"/>
    <dgm:cxn modelId="{CA4F166F-39EA-6A4F-AACF-9C1639C5F550}" srcId="{D8A36198-9496-D240-947D-F5204164CDD0}" destId="{933F24EE-EA11-A545-A321-3ED5E68475E3}" srcOrd="0" destOrd="0" parTransId="{B423F73A-2F74-5F40-90BD-A6309E806D16}" sibTransId="{ECE4A370-C846-7441-826D-664EE4FD622E}"/>
    <dgm:cxn modelId="{9D7E758E-3649-D045-94FF-F2F815BE89B3}" type="presOf" srcId="{9B5F16DE-4A55-B04F-8CD4-BD59AEE4DDEB}" destId="{BF0F3A19-B9BE-AA4B-8110-144244C27ABC}" srcOrd="0" destOrd="1" presId="urn:microsoft.com/office/officeart/2005/8/layout/vList5"/>
    <dgm:cxn modelId="{C6B5FB83-9963-0648-824B-07DA87E75CCF}" srcId="{D8A36198-9496-D240-947D-F5204164CDD0}" destId="{9B5F16DE-4A55-B04F-8CD4-BD59AEE4DDEB}" srcOrd="1" destOrd="0" parTransId="{DC9DBCEC-C6BD-DD4C-A885-29F928F5836B}" sibTransId="{170513E1-AF4A-304E-B418-ABAAA9E204F6}"/>
    <dgm:cxn modelId="{7530D418-82BD-4C4D-B492-A19B98DAE1E3}" srcId="{EECB14A4-3C82-9D41-BFFE-2DA4B2513E7F}" destId="{7875D1EF-0562-1247-ADD1-4E2569A3AFAD}" srcOrd="0" destOrd="0" parTransId="{36D3CB7D-4C8B-C84D-9AAE-C01F5555D316}" sibTransId="{3A0E9DD3-9B1C-F04E-9088-C58C0CBB4C91}"/>
    <dgm:cxn modelId="{9D1F393E-3911-174D-BA5E-E62BA7F270AE}" type="presOf" srcId="{D8A36198-9496-D240-947D-F5204164CDD0}" destId="{C8397069-0AC9-344B-AC14-F04D6E3DF16B}" srcOrd="0" destOrd="0" presId="urn:microsoft.com/office/officeart/2005/8/layout/vList5"/>
    <dgm:cxn modelId="{E15F47A5-7AE0-8D45-A2EE-9C158DF8D1E4}" type="presOf" srcId="{289DA7DD-D67A-2E4B-A20A-5DE18BAE9A4B}" destId="{2DAEC259-A49C-A047-81D8-9E5D4F931B70}" srcOrd="0" destOrd="1" presId="urn:microsoft.com/office/officeart/2005/8/layout/vList5"/>
    <dgm:cxn modelId="{3CA61E48-0F06-724A-851A-D760AE853445}" type="presOf" srcId="{EECB14A4-3C82-9D41-BFFE-2DA4B2513E7F}" destId="{2EC3D49B-B586-E041-AE51-36A4F8A5C9F0}" srcOrd="0" destOrd="0" presId="urn:microsoft.com/office/officeart/2005/8/layout/vList5"/>
    <dgm:cxn modelId="{DC0BD5BD-C154-AF43-94F9-23CD50F87706}" type="presOf" srcId="{70A58BDF-29D0-734D-9D11-10241E10E618}" destId="{41EC6526-3384-4E4A-AA88-8C784087B64B}" srcOrd="0" destOrd="0" presId="urn:microsoft.com/office/officeart/2005/8/layout/vList5"/>
    <dgm:cxn modelId="{F9531864-67B8-6547-8F04-AA1E8E9582FD}" srcId="{7875D1EF-0562-1247-ADD1-4E2569A3AFAD}" destId="{289DA7DD-D67A-2E4B-A20A-5DE18BAE9A4B}" srcOrd="1" destOrd="0" parTransId="{B3FF4A13-CD5E-B641-B4BD-322F95380753}" sibTransId="{53F19244-9E7E-BF4A-A2EC-2E720A310864}"/>
    <dgm:cxn modelId="{4F17CC76-5853-A840-995B-DB732ACFAC30}" type="presOf" srcId="{8B92A3C9-CB37-F244-8562-112D242DE0B8}" destId="{41EC6526-3384-4E4A-AA88-8C784087B64B}" srcOrd="0" destOrd="1" presId="urn:microsoft.com/office/officeart/2005/8/layout/vList5"/>
    <dgm:cxn modelId="{25DD1B3A-9C7B-1344-9960-9E6D8F03051F}" srcId="{EECB14A4-3C82-9D41-BFFE-2DA4B2513E7F}" destId="{D8A36198-9496-D240-947D-F5204164CDD0}" srcOrd="2" destOrd="0" parTransId="{C818289A-02EB-DE41-B667-E0CFB3782873}" sibTransId="{C1915D50-C09A-A845-969A-487D5B34EE0F}"/>
    <dgm:cxn modelId="{16590957-890E-C540-A032-F03A15A14F8B}" type="presOf" srcId="{7875D1EF-0562-1247-ADD1-4E2569A3AFAD}" destId="{9A614FC2-3432-9746-961F-633B034B70F3}" srcOrd="0" destOrd="0" presId="urn:microsoft.com/office/officeart/2005/8/layout/vList5"/>
    <dgm:cxn modelId="{D2095CE4-D424-5D45-9571-1F27D4289B9F}" srcId="{EECB14A4-3C82-9D41-BFFE-2DA4B2513E7F}" destId="{C907416F-7E11-E240-AEFB-D315BE87C464}" srcOrd="1" destOrd="0" parTransId="{F1F7ABE3-5458-3648-90E7-45ECE07FC658}" sibTransId="{DB5BD90B-9FB2-2C4F-975E-07126FEF27C0}"/>
    <dgm:cxn modelId="{7524B59C-8F6F-2645-A6DA-7D24455F4AD5}" type="presOf" srcId="{44B26B8A-638C-6E48-B25C-87984D246832}" destId="{2DAEC259-A49C-A047-81D8-9E5D4F931B70}" srcOrd="0" destOrd="0" presId="urn:microsoft.com/office/officeart/2005/8/layout/vList5"/>
    <dgm:cxn modelId="{071DC7F7-E69A-7648-A0D1-871104F7855C}" srcId="{7875D1EF-0562-1247-ADD1-4E2569A3AFAD}" destId="{44B26B8A-638C-6E48-B25C-87984D246832}" srcOrd="0" destOrd="0" parTransId="{E2293274-3D85-C141-82E1-9B3E7E31C7DB}" sibTransId="{35E75D39-67D9-D543-9F22-2F3378F50F7C}"/>
    <dgm:cxn modelId="{3AD7EE77-560C-574D-9891-41843CC9C887}" srcId="{C907416F-7E11-E240-AEFB-D315BE87C464}" destId="{70A58BDF-29D0-734D-9D11-10241E10E618}" srcOrd="0" destOrd="0" parTransId="{4E077D62-34DB-DE4D-A68F-681681E34BDE}" sibTransId="{67E6F735-5A56-264D-90E8-EFEE6DF3CF9F}"/>
    <dgm:cxn modelId="{0EE76C25-8861-264B-8D12-98475A578675}" type="presParOf" srcId="{2EC3D49B-B586-E041-AE51-36A4F8A5C9F0}" destId="{A982BE9F-BEAD-1043-9958-943A48E48034}" srcOrd="0" destOrd="0" presId="urn:microsoft.com/office/officeart/2005/8/layout/vList5"/>
    <dgm:cxn modelId="{ADD03686-100B-5E4C-8D4D-56583A2F316D}" type="presParOf" srcId="{A982BE9F-BEAD-1043-9958-943A48E48034}" destId="{9A614FC2-3432-9746-961F-633B034B70F3}" srcOrd="0" destOrd="0" presId="urn:microsoft.com/office/officeart/2005/8/layout/vList5"/>
    <dgm:cxn modelId="{BCC200BF-40CF-FA48-8830-3D0D08065CE5}" type="presParOf" srcId="{A982BE9F-BEAD-1043-9958-943A48E48034}" destId="{2DAEC259-A49C-A047-81D8-9E5D4F931B70}" srcOrd="1" destOrd="0" presId="urn:microsoft.com/office/officeart/2005/8/layout/vList5"/>
    <dgm:cxn modelId="{9AB9C026-F000-E34A-B4CA-818B518F76A9}" type="presParOf" srcId="{2EC3D49B-B586-E041-AE51-36A4F8A5C9F0}" destId="{4FD09038-DB94-4F41-B1A4-4B2CA565E4C6}" srcOrd="1" destOrd="0" presId="urn:microsoft.com/office/officeart/2005/8/layout/vList5"/>
    <dgm:cxn modelId="{B49F27E2-D8A0-B64F-B66B-D050519F28BB}" type="presParOf" srcId="{2EC3D49B-B586-E041-AE51-36A4F8A5C9F0}" destId="{C609372A-5203-E34C-B58C-0E15CD32EC38}" srcOrd="2" destOrd="0" presId="urn:microsoft.com/office/officeart/2005/8/layout/vList5"/>
    <dgm:cxn modelId="{3876EA6A-0282-6841-A7EF-B8338F975D51}" type="presParOf" srcId="{C609372A-5203-E34C-B58C-0E15CD32EC38}" destId="{5C9A4621-11F3-954D-8F80-48EC3B463EB1}" srcOrd="0" destOrd="0" presId="urn:microsoft.com/office/officeart/2005/8/layout/vList5"/>
    <dgm:cxn modelId="{D040DC81-E4C2-6642-98CF-3154B4877AE4}" type="presParOf" srcId="{C609372A-5203-E34C-B58C-0E15CD32EC38}" destId="{41EC6526-3384-4E4A-AA88-8C784087B64B}" srcOrd="1" destOrd="0" presId="urn:microsoft.com/office/officeart/2005/8/layout/vList5"/>
    <dgm:cxn modelId="{CA7E395F-84C8-1E40-9D54-372EBA5FBAC8}" type="presParOf" srcId="{2EC3D49B-B586-E041-AE51-36A4F8A5C9F0}" destId="{02F841FA-F3EE-8C41-A375-4BD2490F2231}" srcOrd="3" destOrd="0" presId="urn:microsoft.com/office/officeart/2005/8/layout/vList5"/>
    <dgm:cxn modelId="{906CA3FA-D7AF-FC44-B221-0D380C632AA3}" type="presParOf" srcId="{2EC3D49B-B586-E041-AE51-36A4F8A5C9F0}" destId="{631624D1-59FB-F943-BEB1-CF3521E5110B}" srcOrd="4" destOrd="0" presId="urn:microsoft.com/office/officeart/2005/8/layout/vList5"/>
    <dgm:cxn modelId="{09873489-6244-4D4E-B4CF-AC79DF0E1A2A}" type="presParOf" srcId="{631624D1-59FB-F943-BEB1-CF3521E5110B}" destId="{C8397069-0AC9-344B-AC14-F04D6E3DF16B}" srcOrd="0" destOrd="0" presId="urn:microsoft.com/office/officeart/2005/8/layout/vList5"/>
    <dgm:cxn modelId="{188DA940-AF30-DD4E-849B-B74752E97D6B}" type="presParOf" srcId="{631624D1-59FB-F943-BEB1-CF3521E5110B}" destId="{BF0F3A19-B9BE-AA4B-8110-144244C27A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52C9D9-FC99-7A4B-926C-CE8814E47BC0}"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zh-CN" altLang="en-US"/>
        </a:p>
      </dgm:t>
    </dgm:pt>
    <dgm:pt modelId="{F8034DD7-7A64-C346-B721-9C8BF9C57A78}">
      <dgm:prSet phldrT="[文本]" custT="1"/>
      <dgm:spPr/>
      <dgm:t>
        <a:bodyPr/>
        <a:lstStyle/>
        <a:p>
          <a:r>
            <a:rPr lang="zh-CN" altLang="en-US" sz="1400" dirty="0" smtClean="0"/>
            <a:t>理解硬件</a:t>
          </a:r>
          <a:endParaRPr lang="zh-CN" altLang="en-US" sz="1400" dirty="0"/>
        </a:p>
      </dgm:t>
    </dgm:pt>
    <dgm:pt modelId="{60676D70-4B9B-1C43-A4A4-6DC0ED6C3282}" type="parTrans" cxnId="{ED367448-BEC1-C844-97CA-93C4C53B1B9C}">
      <dgm:prSet/>
      <dgm:spPr/>
      <dgm:t>
        <a:bodyPr/>
        <a:lstStyle/>
        <a:p>
          <a:endParaRPr lang="zh-CN" altLang="en-US" sz="3600"/>
        </a:p>
      </dgm:t>
    </dgm:pt>
    <dgm:pt modelId="{1AD6A591-0D9B-0D4F-9643-AE84F43CB69B}" type="sibTrans" cxnId="{ED367448-BEC1-C844-97CA-93C4C53B1B9C}">
      <dgm:prSet/>
      <dgm:spPr/>
      <dgm:t>
        <a:bodyPr/>
        <a:lstStyle/>
        <a:p>
          <a:endParaRPr lang="zh-CN" altLang="en-US" sz="3600"/>
        </a:p>
      </dgm:t>
    </dgm:pt>
    <dgm:pt modelId="{9090D18D-23D7-2F4A-9C35-8CA91708EA10}">
      <dgm:prSet phldrT="[文本]" custT="1"/>
      <dgm:spPr/>
      <dgm:t>
        <a:bodyPr/>
        <a:lstStyle/>
        <a:p>
          <a:r>
            <a:rPr lang="zh-CN" altLang="en-US" sz="1400" dirty="0" smtClean="0"/>
            <a:t>算法与开发</a:t>
          </a:r>
          <a:endParaRPr lang="zh-CN" altLang="en-US" sz="1400" dirty="0"/>
        </a:p>
      </dgm:t>
    </dgm:pt>
    <dgm:pt modelId="{90D96C00-D534-1749-B635-44FB0199CEAF}" type="parTrans" cxnId="{56314B16-3373-4242-AFEC-B8F9BCE25EE4}">
      <dgm:prSet/>
      <dgm:spPr/>
      <dgm:t>
        <a:bodyPr/>
        <a:lstStyle/>
        <a:p>
          <a:endParaRPr lang="zh-CN" altLang="en-US" sz="3600"/>
        </a:p>
      </dgm:t>
    </dgm:pt>
    <dgm:pt modelId="{D9EC7817-7C57-564F-AF93-8C8DDF174038}" type="sibTrans" cxnId="{56314B16-3373-4242-AFEC-B8F9BCE25EE4}">
      <dgm:prSet/>
      <dgm:spPr/>
      <dgm:t>
        <a:bodyPr/>
        <a:lstStyle/>
        <a:p>
          <a:endParaRPr lang="zh-CN" altLang="en-US" sz="3600"/>
        </a:p>
      </dgm:t>
    </dgm:pt>
    <dgm:pt modelId="{AFA73D71-B942-3F4D-B44C-483B2D1932EB}">
      <dgm:prSet phldrT="[文本]" custT="1"/>
      <dgm:spPr/>
      <dgm:t>
        <a:bodyPr/>
        <a:lstStyle/>
        <a:p>
          <a:r>
            <a:rPr lang="zh-CN" altLang="en-US" sz="1400" dirty="0" smtClean="0"/>
            <a:t>获取性能特征</a:t>
          </a:r>
          <a:endParaRPr lang="zh-CN" altLang="en-US" sz="1400" dirty="0"/>
        </a:p>
      </dgm:t>
    </dgm:pt>
    <dgm:pt modelId="{27E2611A-20D3-B14F-940F-8A1277FB0BEF}" type="parTrans" cxnId="{2B4A7581-4855-6041-B3FD-A94FA84BE546}">
      <dgm:prSet/>
      <dgm:spPr/>
      <dgm:t>
        <a:bodyPr/>
        <a:lstStyle/>
        <a:p>
          <a:endParaRPr lang="zh-CN" altLang="en-US" sz="3600"/>
        </a:p>
      </dgm:t>
    </dgm:pt>
    <dgm:pt modelId="{ACE94EEB-853B-D943-9AEE-559A2F4EFC7C}" type="sibTrans" cxnId="{2B4A7581-4855-6041-B3FD-A94FA84BE546}">
      <dgm:prSet/>
      <dgm:spPr/>
      <dgm:t>
        <a:bodyPr/>
        <a:lstStyle/>
        <a:p>
          <a:endParaRPr lang="zh-CN" altLang="en-US" sz="3600"/>
        </a:p>
      </dgm:t>
    </dgm:pt>
    <dgm:pt modelId="{84AA5ACC-E879-2042-AB94-8ACB1643566F}">
      <dgm:prSet phldrT="[文本]" custT="1"/>
      <dgm:spPr/>
      <dgm:t>
        <a:bodyPr/>
        <a:lstStyle/>
        <a:p>
          <a:r>
            <a:rPr lang="zh-CN" altLang="en-US" sz="1400" dirty="0" smtClean="0"/>
            <a:t>代码</a:t>
          </a:r>
        </a:p>
        <a:p>
          <a:r>
            <a:rPr lang="zh-CN" altLang="en-US" sz="1400" dirty="0" smtClean="0"/>
            <a:t>优化</a:t>
          </a:r>
          <a:endParaRPr lang="zh-CN" altLang="en-US" sz="1400" dirty="0"/>
        </a:p>
      </dgm:t>
    </dgm:pt>
    <dgm:pt modelId="{9B41C332-6850-D640-B5B1-76423AF713B5}" type="parTrans" cxnId="{2505FFB2-BFD6-3949-A75E-E4241920AC2B}">
      <dgm:prSet/>
      <dgm:spPr/>
      <dgm:t>
        <a:bodyPr/>
        <a:lstStyle/>
        <a:p>
          <a:endParaRPr lang="zh-CN" altLang="en-US" sz="3600"/>
        </a:p>
      </dgm:t>
    </dgm:pt>
    <dgm:pt modelId="{83A86A82-F3B4-BA49-AC4C-BE760B2D1D05}" type="sibTrans" cxnId="{2505FFB2-BFD6-3949-A75E-E4241920AC2B}">
      <dgm:prSet/>
      <dgm:spPr/>
      <dgm:t>
        <a:bodyPr/>
        <a:lstStyle/>
        <a:p>
          <a:endParaRPr lang="zh-CN" altLang="en-US" sz="3600"/>
        </a:p>
      </dgm:t>
    </dgm:pt>
    <dgm:pt modelId="{D25683F1-06E4-B347-A80B-15D5852617DF}">
      <dgm:prSet phldrT="[文本]" custT="1"/>
      <dgm:spPr/>
      <dgm:t>
        <a:bodyPr/>
        <a:lstStyle/>
        <a:p>
          <a:r>
            <a:rPr lang="zh-CN" altLang="en-US" sz="1400" dirty="0" smtClean="0"/>
            <a:t>运行</a:t>
          </a:r>
        </a:p>
        <a:p>
          <a:r>
            <a:rPr lang="zh-CN" altLang="en-US" sz="1400" dirty="0" smtClean="0"/>
            <a:t>优化</a:t>
          </a:r>
          <a:endParaRPr lang="zh-CN" altLang="en-US" sz="1400" dirty="0"/>
        </a:p>
      </dgm:t>
    </dgm:pt>
    <dgm:pt modelId="{AEC674F6-3595-3D45-8C4F-45FC3EE4F64F}" type="parTrans" cxnId="{6F6F2726-7235-C04E-BBD0-2F552553C129}">
      <dgm:prSet/>
      <dgm:spPr/>
      <dgm:t>
        <a:bodyPr/>
        <a:lstStyle/>
        <a:p>
          <a:endParaRPr lang="zh-CN" altLang="en-US" sz="3600"/>
        </a:p>
      </dgm:t>
    </dgm:pt>
    <dgm:pt modelId="{A6A8FD31-87F6-0846-BA11-B050A9529632}" type="sibTrans" cxnId="{6F6F2726-7235-C04E-BBD0-2F552553C129}">
      <dgm:prSet/>
      <dgm:spPr/>
      <dgm:t>
        <a:bodyPr/>
        <a:lstStyle/>
        <a:p>
          <a:endParaRPr lang="zh-CN" altLang="en-US" sz="3600"/>
        </a:p>
      </dgm:t>
    </dgm:pt>
    <dgm:pt modelId="{E5A9FB2E-6EE5-2441-8D74-A406CF2E57D7}">
      <dgm:prSet/>
      <dgm:spPr/>
      <dgm:t>
        <a:bodyPr/>
        <a:lstStyle/>
        <a:p>
          <a:pPr marL="285750" marR="0" lvl="1" indent="-285750" algn="l" defTabSz="2000250" rtl="0" eaLnBrk="1" fontAlgn="auto" latinLnBrk="0" hangingPunct="1">
            <a:lnSpc>
              <a:spcPct val="90000"/>
            </a:lnSpc>
            <a:spcBef>
              <a:spcPct val="0"/>
            </a:spcBef>
            <a:spcAft>
              <a:spcPct val="15000"/>
            </a:spcAft>
            <a:buClrTx/>
            <a:buSzTx/>
            <a:buFontTx/>
            <a:buNone/>
            <a:tabLst/>
            <a:defRPr/>
          </a:pPr>
          <a:r>
            <a:rPr lang="zh-CN" altLang="en-US" dirty="0" smtClean="0"/>
            <a:t>发展趋势</a:t>
          </a:r>
          <a:endParaRPr lang="zh-CN" altLang="en-US" dirty="0"/>
        </a:p>
      </dgm:t>
    </dgm:pt>
    <dgm:pt modelId="{E57DDF2C-1845-864F-9EE5-7F46D9842282}" type="parTrans" cxnId="{B0046A85-FE94-0146-A602-EFCA746963EB}">
      <dgm:prSet/>
      <dgm:spPr/>
      <dgm:t>
        <a:bodyPr/>
        <a:lstStyle/>
        <a:p>
          <a:endParaRPr lang="zh-CN" altLang="en-US"/>
        </a:p>
      </dgm:t>
    </dgm:pt>
    <dgm:pt modelId="{2E5E527B-D0E7-AF4F-A3EA-7161C0D84542}" type="sibTrans" cxnId="{B0046A85-FE94-0146-A602-EFCA746963EB}">
      <dgm:prSet/>
      <dgm:spPr/>
      <dgm:t>
        <a:bodyPr/>
        <a:lstStyle/>
        <a:p>
          <a:endParaRPr lang="zh-CN" altLang="en-US"/>
        </a:p>
      </dgm:t>
    </dgm:pt>
    <dgm:pt modelId="{CA2B0E55-EDDD-8C4F-ABDE-051B9505FB75}">
      <dgm:prSet/>
      <dgm:spPr/>
      <dgm:t>
        <a:bodyPr/>
        <a:lstStyle/>
        <a:p>
          <a:pPr marL="285750" marR="0" lvl="1" indent="-285750" algn="l" defTabSz="2000250" rtl="0" eaLnBrk="1" fontAlgn="auto" latinLnBrk="0" hangingPunct="1">
            <a:lnSpc>
              <a:spcPct val="90000"/>
            </a:lnSpc>
            <a:spcBef>
              <a:spcPct val="0"/>
            </a:spcBef>
            <a:spcAft>
              <a:spcPct val="15000"/>
            </a:spcAft>
            <a:buClrTx/>
            <a:buSzTx/>
            <a:buFontTx/>
            <a:buNone/>
            <a:tabLst/>
            <a:defRPr/>
          </a:pPr>
          <a:r>
            <a:rPr lang="zh-CN" altLang="en-US" dirty="0" smtClean="0"/>
            <a:t>架构</a:t>
          </a:r>
          <a:endParaRPr lang="zh-CN" altLang="en-US" dirty="0"/>
        </a:p>
      </dgm:t>
    </dgm:pt>
    <dgm:pt modelId="{417D10BA-E44B-D540-9B2C-71DE9F454B82}" type="parTrans" cxnId="{3652F841-9299-9E4F-A6FC-763D7E462367}">
      <dgm:prSet/>
      <dgm:spPr/>
      <dgm:t>
        <a:bodyPr/>
        <a:lstStyle/>
        <a:p>
          <a:endParaRPr lang="zh-CN" altLang="en-US"/>
        </a:p>
      </dgm:t>
    </dgm:pt>
    <dgm:pt modelId="{3C60A710-1FDF-F744-A889-CC9E37D22F32}" type="sibTrans" cxnId="{3652F841-9299-9E4F-A6FC-763D7E462367}">
      <dgm:prSet/>
      <dgm:spPr/>
      <dgm:t>
        <a:bodyPr/>
        <a:lstStyle/>
        <a:p>
          <a:endParaRPr lang="zh-CN" altLang="en-US"/>
        </a:p>
      </dgm:t>
    </dgm:pt>
    <dgm:pt modelId="{FB3C5A9A-F2DE-B747-A620-423D98AA51F7}">
      <dgm:prSet/>
      <dgm:spPr/>
      <dgm:t>
        <a:bodyPr/>
        <a:lstStyle/>
        <a:p>
          <a:pPr marL="285750" marR="0" lvl="1" indent="-285750" algn="l" defTabSz="2000250" rtl="0" eaLnBrk="1" fontAlgn="auto" latinLnBrk="0" hangingPunct="1">
            <a:lnSpc>
              <a:spcPct val="90000"/>
            </a:lnSpc>
            <a:spcBef>
              <a:spcPct val="0"/>
            </a:spcBef>
            <a:spcAft>
              <a:spcPct val="15000"/>
            </a:spcAft>
            <a:buClrTx/>
            <a:buSzTx/>
            <a:buFontTx/>
            <a:buNone/>
            <a:tabLst/>
            <a:defRPr/>
          </a:pPr>
          <a:r>
            <a:rPr lang="zh-CN" altLang="en-US" dirty="0" smtClean="0"/>
            <a:t>微架构</a:t>
          </a:r>
          <a:endParaRPr lang="zh-CN" altLang="en-US" dirty="0"/>
        </a:p>
      </dgm:t>
    </dgm:pt>
    <dgm:pt modelId="{1BCED608-201A-4A40-A34B-11F1D66AEC90}" type="parTrans" cxnId="{4A2E81B8-441D-3649-88FD-09265BBBA00C}">
      <dgm:prSet/>
      <dgm:spPr/>
      <dgm:t>
        <a:bodyPr/>
        <a:lstStyle/>
        <a:p>
          <a:endParaRPr lang="zh-CN" altLang="en-US"/>
        </a:p>
      </dgm:t>
    </dgm:pt>
    <dgm:pt modelId="{280FBDA3-FFB0-0D43-ACDA-5E6828049AFD}" type="sibTrans" cxnId="{4A2E81B8-441D-3649-88FD-09265BBBA00C}">
      <dgm:prSet/>
      <dgm:spPr/>
      <dgm:t>
        <a:bodyPr/>
        <a:lstStyle/>
        <a:p>
          <a:endParaRPr lang="zh-CN" altLang="en-US"/>
        </a:p>
      </dgm:t>
    </dgm:pt>
    <dgm:pt modelId="{4300CD73-D525-E54D-9CC6-B03392DD5C1C}">
      <dgm:prSet custT="1"/>
      <dgm:spPr/>
      <dgm:t>
        <a:bodyPr/>
        <a:lstStyle/>
        <a:p>
          <a:pPr marL="57150" lvl="1" indent="0" algn="l" defTabSz="444500">
            <a:lnSpc>
              <a:spcPct val="90000"/>
            </a:lnSpc>
            <a:spcBef>
              <a:spcPct val="0"/>
            </a:spcBef>
            <a:spcAft>
              <a:spcPct val="15000"/>
            </a:spcAft>
            <a:buNone/>
          </a:pPr>
          <a:r>
            <a:rPr lang="zh-CN" altLang="en-US" sz="1300" dirty="0" smtClean="0"/>
            <a:t>并行原理</a:t>
          </a:r>
          <a:endParaRPr lang="zh-CN" altLang="en-US" sz="1300" dirty="0"/>
        </a:p>
      </dgm:t>
    </dgm:pt>
    <dgm:pt modelId="{31CB95E3-5416-414D-9ECB-CB56923EA5CC}" type="parTrans" cxnId="{0E5477B5-6546-9140-B2F6-D63EA30D7EC7}">
      <dgm:prSet/>
      <dgm:spPr/>
      <dgm:t>
        <a:bodyPr/>
        <a:lstStyle/>
        <a:p>
          <a:endParaRPr lang="zh-CN" altLang="en-US"/>
        </a:p>
      </dgm:t>
    </dgm:pt>
    <dgm:pt modelId="{8E4BF4ED-3A54-FA41-A379-ED9AAA9EA9D9}" type="sibTrans" cxnId="{0E5477B5-6546-9140-B2F6-D63EA30D7EC7}">
      <dgm:prSet/>
      <dgm:spPr/>
      <dgm:t>
        <a:bodyPr/>
        <a:lstStyle/>
        <a:p>
          <a:endParaRPr lang="zh-CN" altLang="en-US"/>
        </a:p>
      </dgm:t>
    </dgm:pt>
    <dgm:pt modelId="{87AB7FA0-C068-3346-8ADB-5D1574046BDC}">
      <dgm:prSet custT="1"/>
      <dgm:spPr/>
      <dgm:t>
        <a:bodyPr/>
        <a:lstStyle/>
        <a:p>
          <a:pPr marL="57150" marR="0" lvl="1" indent="0" algn="l" defTabSz="444500" rtl="0" eaLnBrk="1" fontAlgn="auto" latinLnBrk="0" hangingPunct="1">
            <a:lnSpc>
              <a:spcPct val="90000"/>
            </a:lnSpc>
            <a:spcBef>
              <a:spcPct val="0"/>
            </a:spcBef>
            <a:spcAft>
              <a:spcPct val="15000"/>
            </a:spcAft>
            <a:buClrTx/>
            <a:buSzTx/>
            <a:buFontTx/>
            <a:buNone/>
            <a:tabLst/>
            <a:defRPr/>
          </a:pPr>
          <a:endParaRPr lang="zh-CN" altLang="en-US" sz="1300" dirty="0"/>
        </a:p>
      </dgm:t>
    </dgm:pt>
    <dgm:pt modelId="{D6758BC7-3BB9-6149-AAE1-73F38B57A11B}" type="parTrans" cxnId="{837D8575-51F6-5F4E-A7A0-718FD0D27C5B}">
      <dgm:prSet/>
      <dgm:spPr/>
      <dgm:t>
        <a:bodyPr/>
        <a:lstStyle/>
        <a:p>
          <a:endParaRPr lang="zh-CN" altLang="en-US"/>
        </a:p>
      </dgm:t>
    </dgm:pt>
    <dgm:pt modelId="{6F303066-2553-5B42-BA67-9250C49E1B85}" type="sibTrans" cxnId="{837D8575-51F6-5F4E-A7A0-718FD0D27C5B}">
      <dgm:prSet/>
      <dgm:spPr/>
      <dgm:t>
        <a:bodyPr/>
        <a:lstStyle/>
        <a:p>
          <a:endParaRPr lang="zh-CN" altLang="en-US"/>
        </a:p>
      </dgm:t>
    </dgm:pt>
    <dgm:pt modelId="{886B74F4-0DD7-604C-8A0E-1534F8EC1EFC}">
      <dgm:prSet custT="1"/>
      <dgm:spPr/>
      <dgm:t>
        <a:bodyPr/>
        <a:lstStyle/>
        <a:p>
          <a:pPr marL="57150" lvl="1" indent="0" algn="l" defTabSz="444500">
            <a:lnSpc>
              <a:spcPct val="90000"/>
            </a:lnSpc>
            <a:spcBef>
              <a:spcPct val="0"/>
            </a:spcBef>
            <a:spcAft>
              <a:spcPct val="15000"/>
            </a:spcAft>
            <a:buNone/>
          </a:pPr>
          <a:r>
            <a:rPr lang="zh-CN" altLang="en-US" sz="1300" dirty="0" smtClean="0"/>
            <a:t>代码实现</a:t>
          </a:r>
          <a:endParaRPr lang="zh-CN" altLang="en-US" sz="1300" dirty="0"/>
        </a:p>
      </dgm:t>
    </dgm:pt>
    <dgm:pt modelId="{E7D7BC0D-C95E-DD4F-AD62-ED9807C27714}" type="sibTrans" cxnId="{80FC2AFD-C969-A944-BCB3-19C073CAE982}">
      <dgm:prSet/>
      <dgm:spPr/>
      <dgm:t>
        <a:bodyPr/>
        <a:lstStyle/>
        <a:p>
          <a:endParaRPr lang="zh-CN" altLang="en-US"/>
        </a:p>
      </dgm:t>
    </dgm:pt>
    <dgm:pt modelId="{B514C940-3E7E-1F4C-A6FB-495E368AD1FA}" type="parTrans" cxnId="{80FC2AFD-C969-A944-BCB3-19C073CAE982}">
      <dgm:prSet/>
      <dgm:spPr/>
      <dgm:t>
        <a:bodyPr/>
        <a:lstStyle/>
        <a:p>
          <a:endParaRPr lang="zh-CN" altLang="en-US"/>
        </a:p>
      </dgm:t>
    </dgm:pt>
    <dgm:pt modelId="{62B68294-D5E0-F74D-BE39-5E853795DD53}">
      <dgm:prSet custT="1"/>
      <dgm:spPr/>
      <dgm:t>
        <a:bodyPr/>
        <a:lstStyle/>
        <a:p>
          <a:pPr marL="57150" lvl="1" indent="0" algn="l" defTabSz="444500">
            <a:lnSpc>
              <a:spcPct val="90000"/>
            </a:lnSpc>
            <a:spcBef>
              <a:spcPct val="0"/>
            </a:spcBef>
            <a:spcAft>
              <a:spcPct val="15000"/>
            </a:spcAft>
            <a:buNone/>
          </a:pPr>
          <a:r>
            <a:rPr lang="zh-CN" altLang="en-US" sz="1300" dirty="0" smtClean="0"/>
            <a:t>算法设计</a:t>
          </a:r>
          <a:endParaRPr lang="zh-CN" altLang="en-US" sz="1300" dirty="0"/>
        </a:p>
      </dgm:t>
    </dgm:pt>
    <dgm:pt modelId="{0C3B895B-0279-8346-8269-8DBFE450627B}" type="parTrans" cxnId="{AE2D4852-BE8F-9640-A0B2-EDC76932232E}">
      <dgm:prSet/>
      <dgm:spPr/>
      <dgm:t>
        <a:bodyPr/>
        <a:lstStyle/>
        <a:p>
          <a:endParaRPr lang="zh-CN" altLang="en-US"/>
        </a:p>
      </dgm:t>
    </dgm:pt>
    <dgm:pt modelId="{C86D819F-32AB-5A4A-83AE-9C1BC3B9AE7F}" type="sibTrans" cxnId="{AE2D4852-BE8F-9640-A0B2-EDC76932232E}">
      <dgm:prSet/>
      <dgm:spPr/>
      <dgm:t>
        <a:bodyPr/>
        <a:lstStyle/>
        <a:p>
          <a:endParaRPr lang="zh-CN" altLang="en-US"/>
        </a:p>
      </dgm:t>
    </dgm:pt>
    <dgm:pt modelId="{6BEB1F93-7AC5-B544-A669-6E5A82EA872B}">
      <dgm:prSet/>
      <dgm:spPr/>
      <dgm:t>
        <a:bodyPr/>
        <a:lstStyle/>
        <a:p>
          <a:r>
            <a:rPr lang="zh-CN" altLang="en-US" dirty="0" smtClean="0"/>
            <a:t>性能指标</a:t>
          </a:r>
          <a:endParaRPr lang="zh-CN" altLang="en-US" dirty="0"/>
        </a:p>
      </dgm:t>
    </dgm:pt>
    <dgm:pt modelId="{E85DAAD1-6E93-2646-8997-6FEEBA9657C4}" type="parTrans" cxnId="{B1D113E5-2AC9-7D45-83B2-0B2EF1C39C15}">
      <dgm:prSet/>
      <dgm:spPr/>
      <dgm:t>
        <a:bodyPr/>
        <a:lstStyle/>
        <a:p>
          <a:endParaRPr lang="zh-CN" altLang="en-US"/>
        </a:p>
      </dgm:t>
    </dgm:pt>
    <dgm:pt modelId="{0F5D84C8-2880-8F41-A003-3BA3918EE143}" type="sibTrans" cxnId="{B1D113E5-2AC9-7D45-83B2-0B2EF1C39C15}">
      <dgm:prSet/>
      <dgm:spPr/>
      <dgm:t>
        <a:bodyPr/>
        <a:lstStyle/>
        <a:p>
          <a:endParaRPr lang="zh-CN" altLang="en-US"/>
        </a:p>
      </dgm:t>
    </dgm:pt>
    <dgm:pt modelId="{E6BD1BD0-C6DB-9E4B-B581-2D6FCD04FC29}">
      <dgm:prSet/>
      <dgm:spPr/>
      <dgm:t>
        <a:bodyPr/>
        <a:lstStyle/>
        <a:p>
          <a:r>
            <a:rPr lang="zh-CN" altLang="en-US" dirty="0" smtClean="0"/>
            <a:t>利用工具</a:t>
          </a:r>
          <a:endParaRPr lang="zh-CN" altLang="en-US" dirty="0"/>
        </a:p>
      </dgm:t>
    </dgm:pt>
    <dgm:pt modelId="{29537976-87DE-1D4E-B205-6EF2F95E44D0}" type="parTrans" cxnId="{C5FC1B30-72D7-B44E-9B3E-E1D4F298D26F}">
      <dgm:prSet/>
      <dgm:spPr/>
      <dgm:t>
        <a:bodyPr/>
        <a:lstStyle/>
        <a:p>
          <a:endParaRPr lang="zh-CN" altLang="en-US"/>
        </a:p>
      </dgm:t>
    </dgm:pt>
    <dgm:pt modelId="{792D9862-DA18-9A40-91B3-7270232659BF}" type="sibTrans" cxnId="{C5FC1B30-72D7-B44E-9B3E-E1D4F298D26F}">
      <dgm:prSet/>
      <dgm:spPr/>
      <dgm:t>
        <a:bodyPr/>
        <a:lstStyle/>
        <a:p>
          <a:endParaRPr lang="zh-CN" altLang="en-US"/>
        </a:p>
      </dgm:t>
    </dgm:pt>
    <dgm:pt modelId="{41B84DD4-5A33-8D41-AD0E-502F7E0DE300}">
      <dgm:prSet/>
      <dgm:spPr/>
      <dgm:t>
        <a:bodyPr/>
        <a:lstStyle/>
        <a:p>
          <a:r>
            <a:rPr lang="zh-CN" altLang="en-US" dirty="0" smtClean="0"/>
            <a:t>快速分析</a:t>
          </a:r>
          <a:endParaRPr lang="zh-CN" altLang="en-US" dirty="0"/>
        </a:p>
      </dgm:t>
    </dgm:pt>
    <dgm:pt modelId="{9E5E855E-035F-6842-97F5-03F35C47EF62}" type="parTrans" cxnId="{5FA2B235-7B40-B04C-9EA9-350E6BEB637C}">
      <dgm:prSet/>
      <dgm:spPr/>
      <dgm:t>
        <a:bodyPr/>
        <a:lstStyle/>
        <a:p>
          <a:endParaRPr lang="zh-CN" altLang="en-US"/>
        </a:p>
      </dgm:t>
    </dgm:pt>
    <dgm:pt modelId="{00E150BC-03D1-E84F-940E-201E471BFD0A}" type="sibTrans" cxnId="{5FA2B235-7B40-B04C-9EA9-350E6BEB637C}">
      <dgm:prSet/>
      <dgm:spPr/>
      <dgm:t>
        <a:bodyPr/>
        <a:lstStyle/>
        <a:p>
          <a:endParaRPr lang="zh-CN" altLang="en-US"/>
        </a:p>
      </dgm:t>
    </dgm:pt>
    <dgm:pt modelId="{AB7E5BFF-FBD5-2847-B0B0-EF7A465F30E6}">
      <dgm:prSet/>
      <dgm:spPr/>
      <dgm:t>
        <a:bodyPr/>
        <a:lstStyle/>
        <a:p>
          <a:r>
            <a:rPr lang="zh-CN" altLang="en-US" dirty="0" smtClean="0"/>
            <a:t>工具</a:t>
          </a:r>
          <a:endParaRPr lang="zh-CN" altLang="en-US" dirty="0"/>
        </a:p>
      </dgm:t>
    </dgm:pt>
    <dgm:pt modelId="{341FA99B-17DD-734B-817E-DD5CD45AF15C}" type="parTrans" cxnId="{2E14A9D8-C03E-6649-BA0D-ED331F7AD954}">
      <dgm:prSet/>
      <dgm:spPr/>
      <dgm:t>
        <a:bodyPr/>
        <a:lstStyle/>
        <a:p>
          <a:endParaRPr lang="zh-CN" altLang="en-US"/>
        </a:p>
      </dgm:t>
    </dgm:pt>
    <dgm:pt modelId="{B6A8B2F7-5B0C-3142-A259-6FE6C2E37773}" type="sibTrans" cxnId="{2E14A9D8-C03E-6649-BA0D-ED331F7AD954}">
      <dgm:prSet/>
      <dgm:spPr/>
      <dgm:t>
        <a:bodyPr/>
        <a:lstStyle/>
        <a:p>
          <a:endParaRPr lang="zh-CN" altLang="en-US"/>
        </a:p>
      </dgm:t>
    </dgm:pt>
    <dgm:pt modelId="{C70230C3-B570-1040-BAF8-A1E87D7E845F}">
      <dgm:prSet/>
      <dgm:spPr/>
      <dgm:t>
        <a:bodyPr/>
        <a:lstStyle/>
        <a:p>
          <a:r>
            <a:rPr lang="zh-CN" altLang="en-US" dirty="0" smtClean="0"/>
            <a:t>优化方法</a:t>
          </a:r>
          <a:endParaRPr lang="zh-CN" altLang="en-US" dirty="0"/>
        </a:p>
      </dgm:t>
    </dgm:pt>
    <dgm:pt modelId="{938F53AA-9041-AE40-B535-E3BE3D176FAC}" type="parTrans" cxnId="{F592C138-49C9-A44A-8190-94DC59C8CC7E}">
      <dgm:prSet/>
      <dgm:spPr/>
      <dgm:t>
        <a:bodyPr/>
        <a:lstStyle/>
        <a:p>
          <a:endParaRPr lang="zh-CN" altLang="en-US"/>
        </a:p>
      </dgm:t>
    </dgm:pt>
    <dgm:pt modelId="{C2A85C2B-EF61-3843-8D20-B14017FBCAC2}" type="sibTrans" cxnId="{F592C138-49C9-A44A-8190-94DC59C8CC7E}">
      <dgm:prSet/>
      <dgm:spPr/>
      <dgm:t>
        <a:bodyPr/>
        <a:lstStyle/>
        <a:p>
          <a:endParaRPr lang="zh-CN" altLang="en-US"/>
        </a:p>
      </dgm:t>
    </dgm:pt>
    <dgm:pt modelId="{91DA6E95-75D9-E041-8BEF-C5516947BBB1}">
      <dgm:prSet/>
      <dgm:spPr/>
      <dgm:t>
        <a:bodyPr/>
        <a:lstStyle/>
        <a:p>
          <a:r>
            <a:rPr lang="zh-CN" altLang="en-US" dirty="0" smtClean="0"/>
            <a:t>多手段优化案例</a:t>
          </a:r>
          <a:endParaRPr lang="zh-CN" altLang="en-US" dirty="0"/>
        </a:p>
      </dgm:t>
    </dgm:pt>
    <dgm:pt modelId="{5DF26CB3-72C0-ED4B-928E-DC93BAE9EE1A}" type="parTrans" cxnId="{1B9B14BE-19C6-8F44-B3DE-C34BEA386B33}">
      <dgm:prSet/>
      <dgm:spPr/>
      <dgm:t>
        <a:bodyPr/>
        <a:lstStyle/>
        <a:p>
          <a:endParaRPr lang="zh-CN" altLang="en-US"/>
        </a:p>
      </dgm:t>
    </dgm:pt>
    <dgm:pt modelId="{CBB5D98A-9B54-1C48-9A83-7D8F0DAB9E1B}" type="sibTrans" cxnId="{1B9B14BE-19C6-8F44-B3DE-C34BEA386B33}">
      <dgm:prSet/>
      <dgm:spPr/>
      <dgm:t>
        <a:bodyPr/>
        <a:lstStyle/>
        <a:p>
          <a:endParaRPr lang="zh-CN" altLang="en-US"/>
        </a:p>
      </dgm:t>
    </dgm:pt>
    <dgm:pt modelId="{EC3151D3-B2E8-8642-83AB-97F631751047}">
      <dgm:prSet/>
      <dgm:spPr/>
      <dgm:t>
        <a:bodyPr/>
        <a:lstStyle/>
        <a:p>
          <a:r>
            <a:rPr lang="zh-CN" altLang="en-US" dirty="0" smtClean="0"/>
            <a:t>工具</a:t>
          </a:r>
          <a:endParaRPr lang="zh-CN" altLang="en-US" dirty="0"/>
        </a:p>
      </dgm:t>
    </dgm:pt>
    <dgm:pt modelId="{5DE0A6F7-994B-9640-BEA2-48173F5E82C2}" type="parTrans" cxnId="{68A34ABF-4256-7548-BF3B-61711DA8F93D}">
      <dgm:prSet/>
      <dgm:spPr/>
      <dgm:t>
        <a:bodyPr/>
        <a:lstStyle/>
        <a:p>
          <a:endParaRPr lang="zh-CN" altLang="en-US"/>
        </a:p>
      </dgm:t>
    </dgm:pt>
    <dgm:pt modelId="{916D59D9-D6C5-974D-9695-6E2A2A7A2F62}" type="sibTrans" cxnId="{68A34ABF-4256-7548-BF3B-61711DA8F93D}">
      <dgm:prSet/>
      <dgm:spPr/>
      <dgm:t>
        <a:bodyPr/>
        <a:lstStyle/>
        <a:p>
          <a:endParaRPr lang="zh-CN" altLang="en-US"/>
        </a:p>
      </dgm:t>
    </dgm:pt>
    <dgm:pt modelId="{15AACCC5-47EF-6341-AEE6-D413E813282B}">
      <dgm:prSet/>
      <dgm:spPr/>
      <dgm:t>
        <a:bodyPr/>
        <a:lstStyle/>
        <a:p>
          <a:r>
            <a:rPr lang="zh-CN" altLang="en-US" dirty="0" smtClean="0"/>
            <a:t>快速诊断</a:t>
          </a:r>
          <a:endParaRPr lang="zh-CN" altLang="en-US" dirty="0"/>
        </a:p>
      </dgm:t>
    </dgm:pt>
    <dgm:pt modelId="{ED84C985-234E-D04A-84A7-5696528A6929}" type="parTrans" cxnId="{3EB53E46-96C5-024B-8A3E-DB7BAF98732A}">
      <dgm:prSet/>
      <dgm:spPr/>
      <dgm:t>
        <a:bodyPr/>
        <a:lstStyle/>
        <a:p>
          <a:endParaRPr lang="zh-CN" altLang="en-US"/>
        </a:p>
      </dgm:t>
    </dgm:pt>
    <dgm:pt modelId="{D1CADE56-654C-CB4B-8816-6777F681AA19}" type="sibTrans" cxnId="{3EB53E46-96C5-024B-8A3E-DB7BAF98732A}">
      <dgm:prSet/>
      <dgm:spPr/>
      <dgm:t>
        <a:bodyPr/>
        <a:lstStyle/>
        <a:p>
          <a:endParaRPr lang="zh-CN" altLang="en-US"/>
        </a:p>
      </dgm:t>
    </dgm:pt>
    <dgm:pt modelId="{3D191473-7EFD-844F-B8A8-D387BF243BCF}">
      <dgm:prSet/>
      <dgm:spPr/>
      <dgm:t>
        <a:bodyPr/>
        <a:lstStyle/>
        <a:p>
          <a:r>
            <a:rPr lang="zh-CN" altLang="en-US" dirty="0" smtClean="0"/>
            <a:t>案例</a:t>
          </a:r>
          <a:endParaRPr lang="zh-CN" altLang="en-US" dirty="0"/>
        </a:p>
      </dgm:t>
    </dgm:pt>
    <dgm:pt modelId="{B006E13A-96A5-5D45-BBAC-F9B0F70804E6}" type="parTrans" cxnId="{21BCEFAE-E5B9-5F49-BED0-BB184F46A9D5}">
      <dgm:prSet/>
      <dgm:spPr/>
      <dgm:t>
        <a:bodyPr/>
        <a:lstStyle/>
        <a:p>
          <a:endParaRPr lang="zh-CN" altLang="en-US"/>
        </a:p>
      </dgm:t>
    </dgm:pt>
    <dgm:pt modelId="{69DCA96B-8520-8E4D-A039-899C0888F377}" type="sibTrans" cxnId="{21BCEFAE-E5B9-5F49-BED0-BB184F46A9D5}">
      <dgm:prSet/>
      <dgm:spPr/>
      <dgm:t>
        <a:bodyPr/>
        <a:lstStyle/>
        <a:p>
          <a:endParaRPr lang="zh-CN" altLang="en-US"/>
        </a:p>
      </dgm:t>
    </dgm:pt>
    <dgm:pt modelId="{A169C8CF-348A-F94C-BEA1-4ECC3F038488}" type="pres">
      <dgm:prSet presAssocID="{FD52C9D9-FC99-7A4B-926C-CE8814E47BC0}" presName="linearFlow" presStyleCnt="0">
        <dgm:presLayoutVars>
          <dgm:dir/>
          <dgm:animLvl val="lvl"/>
          <dgm:resizeHandles val="exact"/>
        </dgm:presLayoutVars>
      </dgm:prSet>
      <dgm:spPr/>
      <dgm:t>
        <a:bodyPr/>
        <a:lstStyle/>
        <a:p>
          <a:endParaRPr lang="zh-CN" altLang="en-US"/>
        </a:p>
      </dgm:t>
    </dgm:pt>
    <dgm:pt modelId="{33F748AF-C7BD-E44A-9AAB-D6CEECDC046C}" type="pres">
      <dgm:prSet presAssocID="{F8034DD7-7A64-C346-B721-9C8BF9C57A78}" presName="composite" presStyleCnt="0"/>
      <dgm:spPr/>
    </dgm:pt>
    <dgm:pt modelId="{B9C60E9B-2524-BF40-B80B-5204EC0B1268}" type="pres">
      <dgm:prSet presAssocID="{F8034DD7-7A64-C346-B721-9C8BF9C57A78}" presName="parentText" presStyleLbl="alignNode1" presStyleIdx="0" presStyleCnt="5">
        <dgm:presLayoutVars>
          <dgm:chMax val="1"/>
          <dgm:bulletEnabled val="1"/>
        </dgm:presLayoutVars>
      </dgm:prSet>
      <dgm:spPr/>
      <dgm:t>
        <a:bodyPr/>
        <a:lstStyle/>
        <a:p>
          <a:endParaRPr lang="zh-CN" altLang="en-US"/>
        </a:p>
      </dgm:t>
    </dgm:pt>
    <dgm:pt modelId="{A74DC766-E907-704A-BC68-017576AAC297}" type="pres">
      <dgm:prSet presAssocID="{F8034DD7-7A64-C346-B721-9C8BF9C57A78}" presName="descendantText" presStyleLbl="alignAcc1" presStyleIdx="0" presStyleCnt="5" custLinFactNeighborX="11055" custLinFactNeighborY="-9440">
        <dgm:presLayoutVars>
          <dgm:bulletEnabled val="1"/>
        </dgm:presLayoutVars>
      </dgm:prSet>
      <dgm:spPr/>
      <dgm:t>
        <a:bodyPr/>
        <a:lstStyle/>
        <a:p>
          <a:endParaRPr lang="zh-CN" altLang="en-US"/>
        </a:p>
      </dgm:t>
    </dgm:pt>
    <dgm:pt modelId="{6805C204-C417-2A47-A3C2-614D4E468205}" type="pres">
      <dgm:prSet presAssocID="{1AD6A591-0D9B-0D4F-9643-AE84F43CB69B}" presName="sp" presStyleCnt="0"/>
      <dgm:spPr/>
    </dgm:pt>
    <dgm:pt modelId="{FFE7C1D5-CCAF-1B41-B311-D50E7A63C88A}" type="pres">
      <dgm:prSet presAssocID="{9090D18D-23D7-2F4A-9C35-8CA91708EA10}" presName="composite" presStyleCnt="0"/>
      <dgm:spPr/>
    </dgm:pt>
    <dgm:pt modelId="{17D32D1D-A057-314F-98F3-47B0747D8A2D}" type="pres">
      <dgm:prSet presAssocID="{9090D18D-23D7-2F4A-9C35-8CA91708EA10}" presName="parentText" presStyleLbl="alignNode1" presStyleIdx="1" presStyleCnt="5">
        <dgm:presLayoutVars>
          <dgm:chMax val="1"/>
          <dgm:bulletEnabled val="1"/>
        </dgm:presLayoutVars>
      </dgm:prSet>
      <dgm:spPr/>
      <dgm:t>
        <a:bodyPr/>
        <a:lstStyle/>
        <a:p>
          <a:endParaRPr lang="zh-CN" altLang="en-US"/>
        </a:p>
      </dgm:t>
    </dgm:pt>
    <dgm:pt modelId="{317EAE0A-A425-1B43-9FDE-E6B1E27F96BA}" type="pres">
      <dgm:prSet presAssocID="{9090D18D-23D7-2F4A-9C35-8CA91708EA10}" presName="descendantText" presStyleLbl="alignAcc1" presStyleIdx="1" presStyleCnt="5" custScaleY="120323">
        <dgm:presLayoutVars>
          <dgm:bulletEnabled val="1"/>
        </dgm:presLayoutVars>
      </dgm:prSet>
      <dgm:spPr/>
      <dgm:t>
        <a:bodyPr/>
        <a:lstStyle/>
        <a:p>
          <a:endParaRPr lang="zh-CN" altLang="en-US"/>
        </a:p>
      </dgm:t>
    </dgm:pt>
    <dgm:pt modelId="{B98F5654-A93D-1D4A-A316-EF532BB08B4C}" type="pres">
      <dgm:prSet presAssocID="{D9EC7817-7C57-564F-AF93-8C8DDF174038}" presName="sp" presStyleCnt="0"/>
      <dgm:spPr/>
    </dgm:pt>
    <dgm:pt modelId="{27B52AE4-EB7A-5E4B-AEEF-8C08BEE42D17}" type="pres">
      <dgm:prSet presAssocID="{AFA73D71-B942-3F4D-B44C-483B2D1932EB}" presName="composite" presStyleCnt="0"/>
      <dgm:spPr/>
    </dgm:pt>
    <dgm:pt modelId="{194AC08F-F6A4-0A47-963F-ED95B7083D86}" type="pres">
      <dgm:prSet presAssocID="{AFA73D71-B942-3F4D-B44C-483B2D1932EB}" presName="parentText" presStyleLbl="alignNode1" presStyleIdx="2" presStyleCnt="5">
        <dgm:presLayoutVars>
          <dgm:chMax val="1"/>
          <dgm:bulletEnabled val="1"/>
        </dgm:presLayoutVars>
      </dgm:prSet>
      <dgm:spPr/>
      <dgm:t>
        <a:bodyPr/>
        <a:lstStyle/>
        <a:p>
          <a:endParaRPr lang="zh-CN" altLang="en-US"/>
        </a:p>
      </dgm:t>
    </dgm:pt>
    <dgm:pt modelId="{90DEF757-FB05-624E-BD9E-7B91DDD7EB6E}" type="pres">
      <dgm:prSet presAssocID="{AFA73D71-B942-3F4D-B44C-483B2D1932EB}" presName="descendantText" presStyleLbl="alignAcc1" presStyleIdx="2" presStyleCnt="5">
        <dgm:presLayoutVars>
          <dgm:bulletEnabled val="1"/>
        </dgm:presLayoutVars>
      </dgm:prSet>
      <dgm:spPr/>
      <dgm:t>
        <a:bodyPr/>
        <a:lstStyle/>
        <a:p>
          <a:endParaRPr lang="zh-CN" altLang="en-US"/>
        </a:p>
      </dgm:t>
    </dgm:pt>
    <dgm:pt modelId="{659E602B-A63C-CF48-AF3D-527D022FC646}" type="pres">
      <dgm:prSet presAssocID="{ACE94EEB-853B-D943-9AEE-559A2F4EFC7C}" presName="sp" presStyleCnt="0"/>
      <dgm:spPr/>
    </dgm:pt>
    <dgm:pt modelId="{CA1417D3-9284-4C41-87E0-198BCED038CD}" type="pres">
      <dgm:prSet presAssocID="{84AA5ACC-E879-2042-AB94-8ACB1643566F}" presName="composite" presStyleCnt="0"/>
      <dgm:spPr/>
    </dgm:pt>
    <dgm:pt modelId="{201B999A-1C26-B843-9555-C56183D7308E}" type="pres">
      <dgm:prSet presAssocID="{84AA5ACC-E879-2042-AB94-8ACB1643566F}" presName="parentText" presStyleLbl="alignNode1" presStyleIdx="3" presStyleCnt="5">
        <dgm:presLayoutVars>
          <dgm:chMax val="1"/>
          <dgm:bulletEnabled val="1"/>
        </dgm:presLayoutVars>
      </dgm:prSet>
      <dgm:spPr/>
      <dgm:t>
        <a:bodyPr/>
        <a:lstStyle/>
        <a:p>
          <a:endParaRPr lang="zh-CN" altLang="en-US"/>
        </a:p>
      </dgm:t>
    </dgm:pt>
    <dgm:pt modelId="{8DC93818-20C2-AD4F-8F35-3C653CD12217}" type="pres">
      <dgm:prSet presAssocID="{84AA5ACC-E879-2042-AB94-8ACB1643566F}" presName="descendantText" presStyleLbl="alignAcc1" presStyleIdx="3" presStyleCnt="5">
        <dgm:presLayoutVars>
          <dgm:bulletEnabled val="1"/>
        </dgm:presLayoutVars>
      </dgm:prSet>
      <dgm:spPr/>
      <dgm:t>
        <a:bodyPr/>
        <a:lstStyle/>
        <a:p>
          <a:endParaRPr lang="zh-CN" altLang="en-US"/>
        </a:p>
      </dgm:t>
    </dgm:pt>
    <dgm:pt modelId="{6F6E9E4A-47A8-1C4D-A695-8AFB55DCD5FF}" type="pres">
      <dgm:prSet presAssocID="{83A86A82-F3B4-BA49-AC4C-BE760B2D1D05}" presName="sp" presStyleCnt="0"/>
      <dgm:spPr/>
    </dgm:pt>
    <dgm:pt modelId="{C7735C1B-8F34-3E46-9D31-56FCE208C186}" type="pres">
      <dgm:prSet presAssocID="{D25683F1-06E4-B347-A80B-15D5852617DF}" presName="composite" presStyleCnt="0"/>
      <dgm:spPr/>
    </dgm:pt>
    <dgm:pt modelId="{9D0E24F4-D063-6448-9076-5F9CCB79CEC5}" type="pres">
      <dgm:prSet presAssocID="{D25683F1-06E4-B347-A80B-15D5852617DF}" presName="parentText" presStyleLbl="alignNode1" presStyleIdx="4" presStyleCnt="5">
        <dgm:presLayoutVars>
          <dgm:chMax val="1"/>
          <dgm:bulletEnabled val="1"/>
        </dgm:presLayoutVars>
      </dgm:prSet>
      <dgm:spPr/>
      <dgm:t>
        <a:bodyPr/>
        <a:lstStyle/>
        <a:p>
          <a:endParaRPr lang="zh-CN" altLang="en-US"/>
        </a:p>
      </dgm:t>
    </dgm:pt>
    <dgm:pt modelId="{F3C58D07-D696-4540-B45E-94AC0DF1CD53}" type="pres">
      <dgm:prSet presAssocID="{D25683F1-06E4-B347-A80B-15D5852617DF}" presName="descendantText" presStyleLbl="alignAcc1" presStyleIdx="4" presStyleCnt="5">
        <dgm:presLayoutVars>
          <dgm:bulletEnabled val="1"/>
        </dgm:presLayoutVars>
      </dgm:prSet>
      <dgm:spPr/>
      <dgm:t>
        <a:bodyPr/>
        <a:lstStyle/>
        <a:p>
          <a:endParaRPr lang="zh-CN" altLang="en-US"/>
        </a:p>
      </dgm:t>
    </dgm:pt>
  </dgm:ptLst>
  <dgm:cxnLst>
    <dgm:cxn modelId="{5FA2B235-7B40-B04C-9EA9-350E6BEB637C}" srcId="{AFA73D71-B942-3F4D-B44C-483B2D1932EB}" destId="{41B84DD4-5A33-8D41-AD0E-502F7E0DE300}" srcOrd="2" destOrd="0" parTransId="{9E5E855E-035F-6842-97F5-03F35C47EF62}" sibTransId="{00E150BC-03D1-E84F-940E-201E471BFD0A}"/>
    <dgm:cxn modelId="{B0046A85-FE94-0146-A602-EFCA746963EB}" srcId="{F8034DD7-7A64-C346-B721-9C8BF9C57A78}" destId="{E5A9FB2E-6EE5-2441-8D74-A406CF2E57D7}" srcOrd="0" destOrd="0" parTransId="{E57DDF2C-1845-864F-9EE5-7F46D9842282}" sibTransId="{2E5E527B-D0E7-AF4F-A3EA-7161C0D84542}"/>
    <dgm:cxn modelId="{1A5E003A-C84B-4676-B3D3-27F5CA59519D}" type="presOf" srcId="{6BEB1F93-7AC5-B544-A669-6E5A82EA872B}" destId="{90DEF757-FB05-624E-BD9E-7B91DDD7EB6E}" srcOrd="0" destOrd="0" presId="urn:microsoft.com/office/officeart/2005/8/layout/chevron2"/>
    <dgm:cxn modelId="{6EC3848D-B9B3-4469-B87E-5F364F28EE3C}" type="presOf" srcId="{F8034DD7-7A64-C346-B721-9C8BF9C57A78}" destId="{B9C60E9B-2524-BF40-B80B-5204EC0B1268}" srcOrd="0" destOrd="0" presId="urn:microsoft.com/office/officeart/2005/8/layout/chevron2"/>
    <dgm:cxn modelId="{56314B16-3373-4242-AFEC-B8F9BCE25EE4}" srcId="{FD52C9D9-FC99-7A4B-926C-CE8814E47BC0}" destId="{9090D18D-23D7-2F4A-9C35-8CA91708EA10}" srcOrd="1" destOrd="0" parTransId="{90D96C00-D534-1749-B635-44FB0199CEAF}" sibTransId="{D9EC7817-7C57-564F-AF93-8C8DDF174038}"/>
    <dgm:cxn modelId="{21BCEFAE-E5B9-5F49-BED0-BB184F46A9D5}" srcId="{D25683F1-06E4-B347-A80B-15D5852617DF}" destId="{3D191473-7EFD-844F-B8A8-D387BF243BCF}" srcOrd="2" destOrd="0" parTransId="{B006E13A-96A5-5D45-BBAC-F9B0F70804E6}" sibTransId="{69DCA96B-8520-8E4D-A039-899C0888F377}"/>
    <dgm:cxn modelId="{3F2694F1-B54A-453F-A2DF-A2BEAC905A9E}" type="presOf" srcId="{41B84DD4-5A33-8D41-AD0E-502F7E0DE300}" destId="{90DEF757-FB05-624E-BD9E-7B91DDD7EB6E}" srcOrd="0" destOrd="2" presId="urn:microsoft.com/office/officeart/2005/8/layout/chevron2"/>
    <dgm:cxn modelId="{50B98637-8F6F-47EC-83F5-7E7EB3B107E7}" type="presOf" srcId="{D25683F1-06E4-B347-A80B-15D5852617DF}" destId="{9D0E24F4-D063-6448-9076-5F9CCB79CEC5}" srcOrd="0" destOrd="0" presId="urn:microsoft.com/office/officeart/2005/8/layout/chevron2"/>
    <dgm:cxn modelId="{4A2E81B8-441D-3649-88FD-09265BBBA00C}" srcId="{F8034DD7-7A64-C346-B721-9C8BF9C57A78}" destId="{FB3C5A9A-F2DE-B747-A620-423D98AA51F7}" srcOrd="2" destOrd="0" parTransId="{1BCED608-201A-4A40-A34B-11F1D66AEC90}" sibTransId="{280FBDA3-FFB0-0D43-ACDA-5E6828049AFD}"/>
    <dgm:cxn modelId="{ED367448-BEC1-C844-97CA-93C4C53B1B9C}" srcId="{FD52C9D9-FC99-7A4B-926C-CE8814E47BC0}" destId="{F8034DD7-7A64-C346-B721-9C8BF9C57A78}" srcOrd="0" destOrd="0" parTransId="{60676D70-4B9B-1C43-A4A4-6DC0ED6C3282}" sibTransId="{1AD6A591-0D9B-0D4F-9643-AE84F43CB69B}"/>
    <dgm:cxn modelId="{B1D113E5-2AC9-7D45-83B2-0B2EF1C39C15}" srcId="{AFA73D71-B942-3F4D-B44C-483B2D1932EB}" destId="{6BEB1F93-7AC5-B544-A669-6E5A82EA872B}" srcOrd="0" destOrd="0" parTransId="{E85DAAD1-6E93-2646-8997-6FEEBA9657C4}" sibTransId="{0F5D84C8-2880-8F41-A003-3BA3918EE143}"/>
    <dgm:cxn modelId="{6F7954B4-AA65-4FBA-B349-F8C7CC97AEC3}" type="presOf" srcId="{FB3C5A9A-F2DE-B747-A620-423D98AA51F7}" destId="{A74DC766-E907-704A-BC68-017576AAC297}" srcOrd="0" destOrd="2" presId="urn:microsoft.com/office/officeart/2005/8/layout/chevron2"/>
    <dgm:cxn modelId="{80FC2AFD-C969-A944-BCB3-19C073CAE982}" srcId="{9090D18D-23D7-2F4A-9C35-8CA91708EA10}" destId="{886B74F4-0DD7-604C-8A0E-1534F8EC1EFC}" srcOrd="2" destOrd="0" parTransId="{B514C940-3E7E-1F4C-A6FB-495E368AD1FA}" sibTransId="{E7D7BC0D-C95E-DD4F-AD62-ED9807C27714}"/>
    <dgm:cxn modelId="{68A34ABF-4256-7548-BF3B-61711DA8F93D}" srcId="{D25683F1-06E4-B347-A80B-15D5852617DF}" destId="{EC3151D3-B2E8-8642-83AB-97F631751047}" srcOrd="0" destOrd="0" parTransId="{5DE0A6F7-994B-9640-BEA2-48173F5E82C2}" sibTransId="{916D59D9-D6C5-974D-9695-6E2A2A7A2F62}"/>
    <dgm:cxn modelId="{367ADC3E-FEFA-4862-BE9E-3D39900E1A5A}" type="presOf" srcId="{9090D18D-23D7-2F4A-9C35-8CA91708EA10}" destId="{17D32D1D-A057-314F-98F3-47B0747D8A2D}" srcOrd="0" destOrd="0" presId="urn:microsoft.com/office/officeart/2005/8/layout/chevron2"/>
    <dgm:cxn modelId="{2505FFB2-BFD6-3949-A75E-E4241920AC2B}" srcId="{FD52C9D9-FC99-7A4B-926C-CE8814E47BC0}" destId="{84AA5ACC-E879-2042-AB94-8ACB1643566F}" srcOrd="3" destOrd="0" parTransId="{9B41C332-6850-D640-B5B1-76423AF713B5}" sibTransId="{83A86A82-F3B4-BA49-AC4C-BE760B2D1D05}"/>
    <dgm:cxn modelId="{1B9B14BE-19C6-8F44-B3DE-C34BEA386B33}" srcId="{84AA5ACC-E879-2042-AB94-8ACB1643566F}" destId="{91DA6E95-75D9-E041-8BEF-C5516947BBB1}" srcOrd="2" destOrd="0" parTransId="{5DF26CB3-72C0-ED4B-928E-DC93BAE9EE1A}" sibTransId="{CBB5D98A-9B54-1C48-9A83-7D8F0DAB9E1B}"/>
    <dgm:cxn modelId="{0F173594-A867-49A1-AF22-B24C2945477B}" type="presOf" srcId="{AFA73D71-B942-3F4D-B44C-483B2D1932EB}" destId="{194AC08F-F6A4-0A47-963F-ED95B7083D86}" srcOrd="0" destOrd="0" presId="urn:microsoft.com/office/officeart/2005/8/layout/chevron2"/>
    <dgm:cxn modelId="{D06FA307-A9E7-40A1-BABA-5AC95957AC5C}" type="presOf" srcId="{91DA6E95-75D9-E041-8BEF-C5516947BBB1}" destId="{8DC93818-20C2-AD4F-8F35-3C653CD12217}" srcOrd="0" destOrd="2" presId="urn:microsoft.com/office/officeart/2005/8/layout/chevron2"/>
    <dgm:cxn modelId="{D2CE1759-720E-4B5B-9945-2623F1500524}" type="presOf" srcId="{87AB7FA0-C068-3346-8ADB-5D1574046BDC}" destId="{317EAE0A-A425-1B43-9FDE-E6B1E27F96BA}" srcOrd="0" destOrd="3" presId="urn:microsoft.com/office/officeart/2005/8/layout/chevron2"/>
    <dgm:cxn modelId="{82EDCEF9-1CAB-485E-B2A4-F3DD90E0AAB7}" type="presOf" srcId="{15AACCC5-47EF-6341-AEE6-D413E813282B}" destId="{F3C58D07-D696-4540-B45E-94AC0DF1CD53}" srcOrd="0" destOrd="1" presId="urn:microsoft.com/office/officeart/2005/8/layout/chevron2"/>
    <dgm:cxn modelId="{1272DA89-3302-4B09-B2A8-9072796A2E4C}" type="presOf" srcId="{62B68294-D5E0-F74D-BE39-5E853795DD53}" destId="{317EAE0A-A425-1B43-9FDE-E6B1E27F96BA}" srcOrd="0" destOrd="1" presId="urn:microsoft.com/office/officeart/2005/8/layout/chevron2"/>
    <dgm:cxn modelId="{837D8575-51F6-5F4E-A7A0-718FD0D27C5B}" srcId="{9090D18D-23D7-2F4A-9C35-8CA91708EA10}" destId="{87AB7FA0-C068-3346-8ADB-5D1574046BDC}" srcOrd="3" destOrd="0" parTransId="{D6758BC7-3BB9-6149-AAE1-73F38B57A11B}" sibTransId="{6F303066-2553-5B42-BA67-9250C49E1B85}"/>
    <dgm:cxn modelId="{6F6F2726-7235-C04E-BBD0-2F552553C129}" srcId="{FD52C9D9-FC99-7A4B-926C-CE8814E47BC0}" destId="{D25683F1-06E4-B347-A80B-15D5852617DF}" srcOrd="4" destOrd="0" parTransId="{AEC674F6-3595-3D45-8C4F-45FC3EE4F64F}" sibTransId="{A6A8FD31-87F6-0846-BA11-B050A9529632}"/>
    <dgm:cxn modelId="{3150EC58-2F4C-4FC8-A425-D09C974DE333}" type="presOf" srcId="{E5A9FB2E-6EE5-2441-8D74-A406CF2E57D7}" destId="{A74DC766-E907-704A-BC68-017576AAC297}" srcOrd="0" destOrd="0" presId="urn:microsoft.com/office/officeart/2005/8/layout/chevron2"/>
    <dgm:cxn modelId="{2B19BB0A-03A3-4300-8674-3CED60DF3A14}" type="presOf" srcId="{886B74F4-0DD7-604C-8A0E-1534F8EC1EFC}" destId="{317EAE0A-A425-1B43-9FDE-E6B1E27F96BA}" srcOrd="0" destOrd="2" presId="urn:microsoft.com/office/officeart/2005/8/layout/chevron2"/>
    <dgm:cxn modelId="{C5FC1B30-72D7-B44E-9B3E-E1D4F298D26F}" srcId="{AFA73D71-B942-3F4D-B44C-483B2D1932EB}" destId="{E6BD1BD0-C6DB-9E4B-B581-2D6FCD04FC29}" srcOrd="1" destOrd="0" parTransId="{29537976-87DE-1D4E-B205-6EF2F95E44D0}" sibTransId="{792D9862-DA18-9A40-91B3-7270232659BF}"/>
    <dgm:cxn modelId="{0E5477B5-6546-9140-B2F6-D63EA30D7EC7}" srcId="{9090D18D-23D7-2F4A-9C35-8CA91708EA10}" destId="{4300CD73-D525-E54D-9CC6-B03392DD5C1C}" srcOrd="0" destOrd="0" parTransId="{31CB95E3-5416-414D-9ECB-CB56923EA5CC}" sibTransId="{8E4BF4ED-3A54-FA41-A379-ED9AAA9EA9D9}"/>
    <dgm:cxn modelId="{3363F63B-931D-40C6-89F0-E98E80941868}" type="presOf" srcId="{FD52C9D9-FC99-7A4B-926C-CE8814E47BC0}" destId="{A169C8CF-348A-F94C-BEA1-4ECC3F038488}" srcOrd="0" destOrd="0" presId="urn:microsoft.com/office/officeart/2005/8/layout/chevron2"/>
    <dgm:cxn modelId="{56D63C92-E196-474C-8337-15983BE9704E}" type="presOf" srcId="{C70230C3-B570-1040-BAF8-A1E87D7E845F}" destId="{8DC93818-20C2-AD4F-8F35-3C653CD12217}" srcOrd="0" destOrd="1" presId="urn:microsoft.com/office/officeart/2005/8/layout/chevron2"/>
    <dgm:cxn modelId="{3652F841-9299-9E4F-A6FC-763D7E462367}" srcId="{F8034DD7-7A64-C346-B721-9C8BF9C57A78}" destId="{CA2B0E55-EDDD-8C4F-ABDE-051B9505FB75}" srcOrd="1" destOrd="0" parTransId="{417D10BA-E44B-D540-9B2C-71DE9F454B82}" sibTransId="{3C60A710-1FDF-F744-A889-CC9E37D22F32}"/>
    <dgm:cxn modelId="{AE2D4852-BE8F-9640-A0B2-EDC76932232E}" srcId="{9090D18D-23D7-2F4A-9C35-8CA91708EA10}" destId="{62B68294-D5E0-F74D-BE39-5E853795DD53}" srcOrd="1" destOrd="0" parTransId="{0C3B895B-0279-8346-8269-8DBFE450627B}" sibTransId="{C86D819F-32AB-5A4A-83AE-9C1BC3B9AE7F}"/>
    <dgm:cxn modelId="{2E14A9D8-C03E-6649-BA0D-ED331F7AD954}" srcId="{84AA5ACC-E879-2042-AB94-8ACB1643566F}" destId="{AB7E5BFF-FBD5-2847-B0B0-EF7A465F30E6}" srcOrd="0" destOrd="0" parTransId="{341FA99B-17DD-734B-817E-DD5CD45AF15C}" sibTransId="{B6A8B2F7-5B0C-3142-A259-6FE6C2E37773}"/>
    <dgm:cxn modelId="{3EB53E46-96C5-024B-8A3E-DB7BAF98732A}" srcId="{D25683F1-06E4-B347-A80B-15D5852617DF}" destId="{15AACCC5-47EF-6341-AEE6-D413E813282B}" srcOrd="1" destOrd="0" parTransId="{ED84C985-234E-D04A-84A7-5696528A6929}" sibTransId="{D1CADE56-654C-CB4B-8816-6777F681AA19}"/>
    <dgm:cxn modelId="{D1A70F8C-BDD6-4EF2-87E7-80CB813BC73A}" type="presOf" srcId="{3D191473-7EFD-844F-B8A8-D387BF243BCF}" destId="{F3C58D07-D696-4540-B45E-94AC0DF1CD53}" srcOrd="0" destOrd="2" presId="urn:microsoft.com/office/officeart/2005/8/layout/chevron2"/>
    <dgm:cxn modelId="{6BDAC08D-677A-41F5-917E-AE2CB1C84486}" type="presOf" srcId="{E6BD1BD0-C6DB-9E4B-B581-2D6FCD04FC29}" destId="{90DEF757-FB05-624E-BD9E-7B91DDD7EB6E}" srcOrd="0" destOrd="1" presId="urn:microsoft.com/office/officeart/2005/8/layout/chevron2"/>
    <dgm:cxn modelId="{CDFC0960-9DE1-4E2D-9C30-E85F65A1FBA4}" type="presOf" srcId="{84AA5ACC-E879-2042-AB94-8ACB1643566F}" destId="{201B999A-1C26-B843-9555-C56183D7308E}" srcOrd="0" destOrd="0" presId="urn:microsoft.com/office/officeart/2005/8/layout/chevron2"/>
    <dgm:cxn modelId="{A2FC3112-5BE1-494A-A722-E9C5CC474AD3}" type="presOf" srcId="{EC3151D3-B2E8-8642-83AB-97F631751047}" destId="{F3C58D07-D696-4540-B45E-94AC0DF1CD53}" srcOrd="0" destOrd="0" presId="urn:microsoft.com/office/officeart/2005/8/layout/chevron2"/>
    <dgm:cxn modelId="{8A847535-9894-4DD8-807A-E7C9EF6420B3}" type="presOf" srcId="{4300CD73-D525-E54D-9CC6-B03392DD5C1C}" destId="{317EAE0A-A425-1B43-9FDE-E6B1E27F96BA}" srcOrd="0" destOrd="0" presId="urn:microsoft.com/office/officeart/2005/8/layout/chevron2"/>
    <dgm:cxn modelId="{2B4A7581-4855-6041-B3FD-A94FA84BE546}" srcId="{FD52C9D9-FC99-7A4B-926C-CE8814E47BC0}" destId="{AFA73D71-B942-3F4D-B44C-483B2D1932EB}" srcOrd="2" destOrd="0" parTransId="{27E2611A-20D3-B14F-940F-8A1277FB0BEF}" sibTransId="{ACE94EEB-853B-D943-9AEE-559A2F4EFC7C}"/>
    <dgm:cxn modelId="{DE7EB958-96B6-43C3-A4B9-FA6775233265}" type="presOf" srcId="{AB7E5BFF-FBD5-2847-B0B0-EF7A465F30E6}" destId="{8DC93818-20C2-AD4F-8F35-3C653CD12217}" srcOrd="0" destOrd="0" presId="urn:microsoft.com/office/officeart/2005/8/layout/chevron2"/>
    <dgm:cxn modelId="{5A3A105E-E5C7-487D-BF5E-AFB2D9AB5AF6}" type="presOf" srcId="{CA2B0E55-EDDD-8C4F-ABDE-051B9505FB75}" destId="{A74DC766-E907-704A-BC68-017576AAC297}" srcOrd="0" destOrd="1" presId="urn:microsoft.com/office/officeart/2005/8/layout/chevron2"/>
    <dgm:cxn modelId="{F592C138-49C9-A44A-8190-94DC59C8CC7E}" srcId="{84AA5ACC-E879-2042-AB94-8ACB1643566F}" destId="{C70230C3-B570-1040-BAF8-A1E87D7E845F}" srcOrd="1" destOrd="0" parTransId="{938F53AA-9041-AE40-B535-E3BE3D176FAC}" sibTransId="{C2A85C2B-EF61-3843-8D20-B14017FBCAC2}"/>
    <dgm:cxn modelId="{966A880A-6173-4AD5-B605-1DFB6C562A91}" type="presParOf" srcId="{A169C8CF-348A-F94C-BEA1-4ECC3F038488}" destId="{33F748AF-C7BD-E44A-9AAB-D6CEECDC046C}" srcOrd="0" destOrd="0" presId="urn:microsoft.com/office/officeart/2005/8/layout/chevron2"/>
    <dgm:cxn modelId="{7F028CDD-D965-45DC-A253-510483EEA8D8}" type="presParOf" srcId="{33F748AF-C7BD-E44A-9AAB-D6CEECDC046C}" destId="{B9C60E9B-2524-BF40-B80B-5204EC0B1268}" srcOrd="0" destOrd="0" presId="urn:microsoft.com/office/officeart/2005/8/layout/chevron2"/>
    <dgm:cxn modelId="{177B91E9-B38D-4DBA-8877-FF26C7BA694F}" type="presParOf" srcId="{33F748AF-C7BD-E44A-9AAB-D6CEECDC046C}" destId="{A74DC766-E907-704A-BC68-017576AAC297}" srcOrd="1" destOrd="0" presId="urn:microsoft.com/office/officeart/2005/8/layout/chevron2"/>
    <dgm:cxn modelId="{F5D5CCF1-E8A5-4325-811D-D37453B4D19B}" type="presParOf" srcId="{A169C8CF-348A-F94C-BEA1-4ECC3F038488}" destId="{6805C204-C417-2A47-A3C2-614D4E468205}" srcOrd="1" destOrd="0" presId="urn:microsoft.com/office/officeart/2005/8/layout/chevron2"/>
    <dgm:cxn modelId="{C6AFD9AB-A77D-4AB4-9528-86F6EE8B4FEA}" type="presParOf" srcId="{A169C8CF-348A-F94C-BEA1-4ECC3F038488}" destId="{FFE7C1D5-CCAF-1B41-B311-D50E7A63C88A}" srcOrd="2" destOrd="0" presId="urn:microsoft.com/office/officeart/2005/8/layout/chevron2"/>
    <dgm:cxn modelId="{E552992A-D420-4A83-8204-DA73177D38A8}" type="presParOf" srcId="{FFE7C1D5-CCAF-1B41-B311-D50E7A63C88A}" destId="{17D32D1D-A057-314F-98F3-47B0747D8A2D}" srcOrd="0" destOrd="0" presId="urn:microsoft.com/office/officeart/2005/8/layout/chevron2"/>
    <dgm:cxn modelId="{DAEC5F23-10E3-4670-B794-6C8EBD417DE2}" type="presParOf" srcId="{FFE7C1D5-CCAF-1B41-B311-D50E7A63C88A}" destId="{317EAE0A-A425-1B43-9FDE-E6B1E27F96BA}" srcOrd="1" destOrd="0" presId="urn:microsoft.com/office/officeart/2005/8/layout/chevron2"/>
    <dgm:cxn modelId="{61BAB351-1976-4CE4-8F49-922E90A4257C}" type="presParOf" srcId="{A169C8CF-348A-F94C-BEA1-4ECC3F038488}" destId="{B98F5654-A93D-1D4A-A316-EF532BB08B4C}" srcOrd="3" destOrd="0" presId="urn:microsoft.com/office/officeart/2005/8/layout/chevron2"/>
    <dgm:cxn modelId="{B84208C7-C6CB-46E6-9A89-7D205438649D}" type="presParOf" srcId="{A169C8CF-348A-F94C-BEA1-4ECC3F038488}" destId="{27B52AE4-EB7A-5E4B-AEEF-8C08BEE42D17}" srcOrd="4" destOrd="0" presId="urn:microsoft.com/office/officeart/2005/8/layout/chevron2"/>
    <dgm:cxn modelId="{41073B6A-94AB-4EDD-A98B-8EC7A67A9D38}" type="presParOf" srcId="{27B52AE4-EB7A-5E4B-AEEF-8C08BEE42D17}" destId="{194AC08F-F6A4-0A47-963F-ED95B7083D86}" srcOrd="0" destOrd="0" presId="urn:microsoft.com/office/officeart/2005/8/layout/chevron2"/>
    <dgm:cxn modelId="{C4FDFC56-2AE0-45BD-8AB2-DB222BC6B5F9}" type="presParOf" srcId="{27B52AE4-EB7A-5E4B-AEEF-8C08BEE42D17}" destId="{90DEF757-FB05-624E-BD9E-7B91DDD7EB6E}" srcOrd="1" destOrd="0" presId="urn:microsoft.com/office/officeart/2005/8/layout/chevron2"/>
    <dgm:cxn modelId="{64B970C5-C637-4AFB-8E5F-EFC55DE9D48E}" type="presParOf" srcId="{A169C8CF-348A-F94C-BEA1-4ECC3F038488}" destId="{659E602B-A63C-CF48-AF3D-527D022FC646}" srcOrd="5" destOrd="0" presId="urn:microsoft.com/office/officeart/2005/8/layout/chevron2"/>
    <dgm:cxn modelId="{AC4CC32C-A75C-4C19-BFD7-31BB4C58E117}" type="presParOf" srcId="{A169C8CF-348A-F94C-BEA1-4ECC3F038488}" destId="{CA1417D3-9284-4C41-87E0-198BCED038CD}" srcOrd="6" destOrd="0" presId="urn:microsoft.com/office/officeart/2005/8/layout/chevron2"/>
    <dgm:cxn modelId="{079B2F6A-D229-43D5-B242-1579A1A38FD2}" type="presParOf" srcId="{CA1417D3-9284-4C41-87E0-198BCED038CD}" destId="{201B999A-1C26-B843-9555-C56183D7308E}" srcOrd="0" destOrd="0" presId="urn:microsoft.com/office/officeart/2005/8/layout/chevron2"/>
    <dgm:cxn modelId="{FC829C04-B137-4B35-A8FF-ADB254B78273}" type="presParOf" srcId="{CA1417D3-9284-4C41-87E0-198BCED038CD}" destId="{8DC93818-20C2-AD4F-8F35-3C653CD12217}" srcOrd="1" destOrd="0" presId="urn:microsoft.com/office/officeart/2005/8/layout/chevron2"/>
    <dgm:cxn modelId="{9DB613C4-9A89-40F7-91A6-C40214A352F9}" type="presParOf" srcId="{A169C8CF-348A-F94C-BEA1-4ECC3F038488}" destId="{6F6E9E4A-47A8-1C4D-A695-8AFB55DCD5FF}" srcOrd="7" destOrd="0" presId="urn:microsoft.com/office/officeart/2005/8/layout/chevron2"/>
    <dgm:cxn modelId="{A9D7C356-EBAD-4849-8360-9B6AF3A6371C}" type="presParOf" srcId="{A169C8CF-348A-F94C-BEA1-4ECC3F038488}" destId="{C7735C1B-8F34-3E46-9D31-56FCE208C186}" srcOrd="8" destOrd="0" presId="urn:microsoft.com/office/officeart/2005/8/layout/chevron2"/>
    <dgm:cxn modelId="{C6711FE3-9FB5-41D2-AF95-C95596A583D9}" type="presParOf" srcId="{C7735C1B-8F34-3E46-9D31-56FCE208C186}" destId="{9D0E24F4-D063-6448-9076-5F9CCB79CEC5}" srcOrd="0" destOrd="0" presId="urn:microsoft.com/office/officeart/2005/8/layout/chevron2"/>
    <dgm:cxn modelId="{26373F27-6E5A-4F88-91F4-DA08895F0399}" type="presParOf" srcId="{C7735C1B-8F34-3E46-9D31-56FCE208C186}" destId="{F3C58D07-D696-4540-B45E-94AC0DF1CD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8A2687-3DCB-B547-A4AD-77E1F20E6455}"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zh-CN" altLang="en-US"/>
        </a:p>
      </dgm:t>
    </dgm:pt>
    <dgm:pt modelId="{60C2312F-2CF4-024A-A2F9-036C81FB5B15}">
      <dgm:prSet phldrT="[文本]"/>
      <dgm:spPr/>
      <dgm:t>
        <a:bodyPr/>
        <a:lstStyle/>
        <a:p>
          <a:r>
            <a:rPr lang="zh-CN" altLang="en-US" dirty="0" smtClean="0"/>
            <a:t>多</a:t>
          </a:r>
          <a:endParaRPr lang="zh-CN" altLang="en-US" dirty="0"/>
        </a:p>
      </dgm:t>
    </dgm:pt>
    <dgm:pt modelId="{CAE7F400-3D0B-2A48-B988-76FB704A7DAE}" type="parTrans" cxnId="{B66D6BE9-74B3-3545-B7B8-3ECD8F592035}">
      <dgm:prSet/>
      <dgm:spPr/>
      <dgm:t>
        <a:bodyPr/>
        <a:lstStyle/>
        <a:p>
          <a:endParaRPr lang="zh-CN" altLang="en-US"/>
        </a:p>
      </dgm:t>
    </dgm:pt>
    <dgm:pt modelId="{AB0C9050-0034-E549-9405-92E6E4C755B5}" type="sibTrans" cxnId="{B66D6BE9-74B3-3545-B7B8-3ECD8F592035}">
      <dgm:prSet/>
      <dgm:spPr/>
      <dgm:t>
        <a:bodyPr/>
        <a:lstStyle/>
        <a:p>
          <a:endParaRPr lang="zh-CN" altLang="en-US"/>
        </a:p>
      </dgm:t>
    </dgm:pt>
    <dgm:pt modelId="{769B4492-6DDA-1249-B8AE-A0D5EBE85BCD}">
      <dgm:prSet phldrT="[文本]" custT="1"/>
      <dgm:spPr/>
      <dgm:t>
        <a:bodyPr/>
        <a:lstStyle/>
        <a:p>
          <a:r>
            <a:rPr lang="zh-CN" altLang="en-US" sz="1600" dirty="0" smtClean="0"/>
            <a:t>多种登陆方式</a:t>
          </a:r>
          <a:endParaRPr lang="zh-CN" altLang="en-US" sz="1600" dirty="0"/>
        </a:p>
      </dgm:t>
    </dgm:pt>
    <dgm:pt modelId="{3CA43503-5DD8-8A4C-944A-1B18CCEDC986}" type="parTrans" cxnId="{1754299B-C174-CF4B-810B-F3814D31A3BF}">
      <dgm:prSet/>
      <dgm:spPr/>
      <dgm:t>
        <a:bodyPr/>
        <a:lstStyle/>
        <a:p>
          <a:endParaRPr lang="zh-CN" altLang="en-US"/>
        </a:p>
      </dgm:t>
    </dgm:pt>
    <dgm:pt modelId="{39B81043-C15E-A744-B4F9-7FF3AD0A8DD9}" type="sibTrans" cxnId="{1754299B-C174-CF4B-810B-F3814D31A3BF}">
      <dgm:prSet/>
      <dgm:spPr/>
      <dgm:t>
        <a:bodyPr/>
        <a:lstStyle/>
        <a:p>
          <a:endParaRPr lang="zh-CN" altLang="en-US"/>
        </a:p>
      </dgm:t>
    </dgm:pt>
    <dgm:pt modelId="{E1318D61-9AC7-6245-A91C-8EDF093994B3}">
      <dgm:prSet phldrT="[文本]"/>
      <dgm:spPr/>
      <dgm:t>
        <a:bodyPr/>
        <a:lstStyle/>
        <a:p>
          <a:r>
            <a:rPr lang="zh-CN" altLang="en-US" dirty="0" smtClean="0"/>
            <a:t>快</a:t>
          </a:r>
          <a:endParaRPr lang="zh-CN" altLang="en-US" dirty="0"/>
        </a:p>
      </dgm:t>
    </dgm:pt>
    <dgm:pt modelId="{8FD0E1FC-65BC-E847-856E-D70AAD169487}" type="parTrans" cxnId="{F29E06B2-6CD3-0F46-8AF0-725A1E2FAB3A}">
      <dgm:prSet/>
      <dgm:spPr/>
      <dgm:t>
        <a:bodyPr/>
        <a:lstStyle/>
        <a:p>
          <a:endParaRPr lang="zh-CN" altLang="en-US"/>
        </a:p>
      </dgm:t>
    </dgm:pt>
    <dgm:pt modelId="{4B685DBF-54D7-1C4B-B2B4-579961C8D751}" type="sibTrans" cxnId="{F29E06B2-6CD3-0F46-8AF0-725A1E2FAB3A}">
      <dgm:prSet/>
      <dgm:spPr/>
      <dgm:t>
        <a:bodyPr/>
        <a:lstStyle/>
        <a:p>
          <a:endParaRPr lang="zh-CN" altLang="en-US"/>
        </a:p>
      </dgm:t>
    </dgm:pt>
    <dgm:pt modelId="{9B0C5F85-FCC3-B54A-99D2-1B45C19232F0}">
      <dgm:prSet phldrT="[文本]" custT="1"/>
      <dgm:spPr/>
      <dgm:t>
        <a:bodyPr/>
        <a:lstStyle/>
        <a:p>
          <a:r>
            <a:rPr lang="zh-CN" altLang="en-US" sz="1600" dirty="0" smtClean="0"/>
            <a:t>登陆快</a:t>
          </a:r>
          <a:endParaRPr lang="zh-CN" altLang="en-US" sz="1600" dirty="0"/>
        </a:p>
      </dgm:t>
    </dgm:pt>
    <dgm:pt modelId="{54A4D451-BBB8-A347-9870-B5A1670A3572}" type="parTrans" cxnId="{FE207E39-7691-744D-85CB-D2E8B81B261D}">
      <dgm:prSet/>
      <dgm:spPr/>
      <dgm:t>
        <a:bodyPr/>
        <a:lstStyle/>
        <a:p>
          <a:endParaRPr lang="zh-CN" altLang="en-US"/>
        </a:p>
      </dgm:t>
    </dgm:pt>
    <dgm:pt modelId="{5795CAA1-121F-1D4B-9841-C2EA02A59DEB}" type="sibTrans" cxnId="{FE207E39-7691-744D-85CB-D2E8B81B261D}">
      <dgm:prSet/>
      <dgm:spPr/>
      <dgm:t>
        <a:bodyPr/>
        <a:lstStyle/>
        <a:p>
          <a:endParaRPr lang="zh-CN" altLang="en-US"/>
        </a:p>
      </dgm:t>
    </dgm:pt>
    <dgm:pt modelId="{F5E491A8-88B4-F341-9ABF-F33FBFC1F976}">
      <dgm:prSet phldrT="[文本]"/>
      <dgm:spPr/>
      <dgm:t>
        <a:bodyPr/>
        <a:lstStyle/>
        <a:p>
          <a:r>
            <a:rPr lang="zh-CN" altLang="en-US" dirty="0" smtClean="0"/>
            <a:t>省</a:t>
          </a:r>
          <a:endParaRPr lang="zh-CN" altLang="en-US" dirty="0"/>
        </a:p>
      </dgm:t>
    </dgm:pt>
    <dgm:pt modelId="{F36BD52A-98CA-A84F-AD19-064569DBA97F}" type="parTrans" cxnId="{8FE72B37-0521-F44A-90DB-9FC4CDE673F8}">
      <dgm:prSet/>
      <dgm:spPr/>
      <dgm:t>
        <a:bodyPr/>
        <a:lstStyle/>
        <a:p>
          <a:endParaRPr lang="zh-CN" altLang="en-US"/>
        </a:p>
      </dgm:t>
    </dgm:pt>
    <dgm:pt modelId="{2C7BB69F-60C4-6749-991B-AE50D7B1939E}" type="sibTrans" cxnId="{8FE72B37-0521-F44A-90DB-9FC4CDE673F8}">
      <dgm:prSet/>
      <dgm:spPr/>
      <dgm:t>
        <a:bodyPr/>
        <a:lstStyle/>
        <a:p>
          <a:endParaRPr lang="zh-CN" altLang="en-US"/>
        </a:p>
      </dgm:t>
    </dgm:pt>
    <dgm:pt modelId="{767CDF83-3961-914F-A7A4-9B1F6162FD80}">
      <dgm:prSet phldrT="[文本]" custT="1"/>
      <dgm:spPr/>
      <dgm:t>
        <a:bodyPr/>
        <a:lstStyle/>
        <a:p>
          <a:endParaRPr lang="zh-CN" altLang="en-US" sz="1400" dirty="0"/>
        </a:p>
      </dgm:t>
    </dgm:pt>
    <dgm:pt modelId="{5F53E33D-888A-D04E-88AE-763D51EF79BA}" type="parTrans" cxnId="{EC989C76-5721-8D44-A378-39B059AF1D49}">
      <dgm:prSet/>
      <dgm:spPr/>
      <dgm:t>
        <a:bodyPr/>
        <a:lstStyle/>
        <a:p>
          <a:endParaRPr lang="zh-CN" altLang="en-US"/>
        </a:p>
      </dgm:t>
    </dgm:pt>
    <dgm:pt modelId="{78C4C259-CC24-864A-B8A1-D19562C4EAB2}" type="sibTrans" cxnId="{EC989C76-5721-8D44-A378-39B059AF1D49}">
      <dgm:prSet/>
      <dgm:spPr/>
      <dgm:t>
        <a:bodyPr/>
        <a:lstStyle/>
        <a:p>
          <a:endParaRPr lang="zh-CN" altLang="en-US"/>
        </a:p>
      </dgm:t>
    </dgm:pt>
    <dgm:pt modelId="{52E6AA92-3E47-C147-AF88-A21DCB9284D0}">
      <dgm:prSet phldrT="[文本]" custT="1"/>
      <dgm:spPr/>
      <dgm:t>
        <a:bodyPr/>
        <a:lstStyle/>
        <a:p>
          <a:r>
            <a:rPr lang="zh-CN" altLang="en-US" sz="4800" dirty="0" smtClean="0"/>
            <a:t>好</a:t>
          </a:r>
          <a:endParaRPr lang="zh-CN" altLang="en-US" sz="4800" dirty="0"/>
        </a:p>
      </dgm:t>
    </dgm:pt>
    <dgm:pt modelId="{934CAD7C-69F8-3940-A0A1-691B774C9BB3}" type="parTrans" cxnId="{F7A33964-456C-F84A-9C3E-9E5CD1F108B8}">
      <dgm:prSet/>
      <dgm:spPr/>
      <dgm:t>
        <a:bodyPr/>
        <a:lstStyle/>
        <a:p>
          <a:endParaRPr lang="zh-CN" altLang="en-US"/>
        </a:p>
      </dgm:t>
    </dgm:pt>
    <dgm:pt modelId="{9D579415-83CC-424C-869B-EC760AB12CCA}" type="sibTrans" cxnId="{F7A33964-456C-F84A-9C3E-9E5CD1F108B8}">
      <dgm:prSet/>
      <dgm:spPr/>
      <dgm:t>
        <a:bodyPr/>
        <a:lstStyle/>
        <a:p>
          <a:endParaRPr lang="zh-CN" altLang="en-US"/>
        </a:p>
      </dgm:t>
    </dgm:pt>
    <dgm:pt modelId="{12DD5D0B-0496-0F41-8F61-30DDFEF14227}">
      <dgm:prSet phldrT="[文本]" custT="1"/>
      <dgm:spPr/>
      <dgm:t>
        <a:bodyPr/>
        <a:lstStyle/>
        <a:p>
          <a:r>
            <a:rPr lang="zh-CN" altLang="en-US" sz="1600" dirty="0" smtClean="0"/>
            <a:t>多种作业提交管理工具</a:t>
          </a:r>
          <a:endParaRPr lang="zh-CN" altLang="en-US" sz="1600" dirty="0"/>
        </a:p>
      </dgm:t>
    </dgm:pt>
    <dgm:pt modelId="{08CB8099-C8BC-DF42-A138-58FE0608CB6F}" type="parTrans" cxnId="{CF85C4B3-B31D-C543-A8B1-C8A6C4025A37}">
      <dgm:prSet/>
      <dgm:spPr/>
      <dgm:t>
        <a:bodyPr/>
        <a:lstStyle/>
        <a:p>
          <a:endParaRPr lang="zh-CN" altLang="en-US"/>
        </a:p>
      </dgm:t>
    </dgm:pt>
    <dgm:pt modelId="{1F5C3BA6-BF70-EF41-ADED-A801C2F25F7F}" type="sibTrans" cxnId="{CF85C4B3-B31D-C543-A8B1-C8A6C4025A37}">
      <dgm:prSet/>
      <dgm:spPr/>
      <dgm:t>
        <a:bodyPr/>
        <a:lstStyle/>
        <a:p>
          <a:endParaRPr lang="zh-CN" altLang="en-US"/>
        </a:p>
      </dgm:t>
    </dgm:pt>
    <dgm:pt modelId="{4F6AA23F-C25E-9740-A6B5-FF20517C3665}">
      <dgm:prSet phldrT="[文本]" custT="1"/>
      <dgm:spPr/>
      <dgm:t>
        <a:bodyPr/>
        <a:lstStyle/>
        <a:p>
          <a:endParaRPr lang="zh-CN" altLang="en-US" sz="1400" dirty="0"/>
        </a:p>
      </dgm:t>
    </dgm:pt>
    <dgm:pt modelId="{F3B5995D-5E84-A242-8419-13B09DC0BAFA}" type="parTrans" cxnId="{537F0FCC-048C-8946-84EE-291BE5C79099}">
      <dgm:prSet/>
      <dgm:spPr/>
      <dgm:t>
        <a:bodyPr/>
        <a:lstStyle/>
        <a:p>
          <a:endParaRPr lang="zh-CN" altLang="en-US"/>
        </a:p>
      </dgm:t>
    </dgm:pt>
    <dgm:pt modelId="{987A5888-4D0E-EE46-B4D5-FAD7B1D7C880}" type="sibTrans" cxnId="{537F0FCC-048C-8946-84EE-291BE5C79099}">
      <dgm:prSet/>
      <dgm:spPr/>
      <dgm:t>
        <a:bodyPr/>
        <a:lstStyle/>
        <a:p>
          <a:endParaRPr lang="zh-CN" altLang="en-US"/>
        </a:p>
      </dgm:t>
    </dgm:pt>
    <dgm:pt modelId="{6DDEAF15-D94A-544A-86F9-B544036D7FDC}">
      <dgm:prSet phldrT="[文本]" custT="1"/>
      <dgm:spPr/>
      <dgm:t>
        <a:bodyPr/>
        <a:lstStyle/>
        <a:p>
          <a:r>
            <a:rPr lang="zh-CN" altLang="en-US" sz="1600" dirty="0" smtClean="0"/>
            <a:t>操作快</a:t>
          </a:r>
          <a:endParaRPr lang="zh-CN" altLang="en-US" sz="1600" dirty="0"/>
        </a:p>
      </dgm:t>
    </dgm:pt>
    <dgm:pt modelId="{EEC7DCA0-6E7A-0046-B4A1-6EC48F802A9E}" type="parTrans" cxnId="{07E5000F-3225-C74C-9B06-57D025B8936F}">
      <dgm:prSet/>
      <dgm:spPr/>
      <dgm:t>
        <a:bodyPr/>
        <a:lstStyle/>
        <a:p>
          <a:endParaRPr lang="zh-CN" altLang="en-US"/>
        </a:p>
      </dgm:t>
    </dgm:pt>
    <dgm:pt modelId="{66723473-C14F-6E4C-BCB3-E275FD6C2E6C}" type="sibTrans" cxnId="{07E5000F-3225-C74C-9B06-57D025B8936F}">
      <dgm:prSet/>
      <dgm:spPr/>
      <dgm:t>
        <a:bodyPr/>
        <a:lstStyle/>
        <a:p>
          <a:endParaRPr lang="zh-CN" altLang="en-US"/>
        </a:p>
      </dgm:t>
    </dgm:pt>
    <dgm:pt modelId="{F2C70338-4EB5-E546-9CBD-1235A242932C}">
      <dgm:prSet phldrT="[文本]" custT="1"/>
      <dgm:spPr/>
      <dgm:t>
        <a:bodyPr/>
        <a:lstStyle/>
        <a:p>
          <a:r>
            <a:rPr lang="zh-CN" altLang="en-US" sz="1600" dirty="0" smtClean="0"/>
            <a:t>传输快</a:t>
          </a:r>
          <a:endParaRPr lang="zh-CN" altLang="en-US" sz="1600" dirty="0"/>
        </a:p>
      </dgm:t>
    </dgm:pt>
    <dgm:pt modelId="{608634A9-9A3C-4E40-AF5E-FFB35953AF24}" type="parTrans" cxnId="{5A70F91B-A09B-1A43-B3FC-530DF535AC61}">
      <dgm:prSet/>
      <dgm:spPr/>
      <dgm:t>
        <a:bodyPr/>
        <a:lstStyle/>
        <a:p>
          <a:endParaRPr lang="zh-CN" altLang="en-US"/>
        </a:p>
      </dgm:t>
    </dgm:pt>
    <dgm:pt modelId="{973662A9-ED70-D845-A265-6D7CC993AB84}" type="sibTrans" cxnId="{5A70F91B-A09B-1A43-B3FC-530DF535AC61}">
      <dgm:prSet/>
      <dgm:spPr/>
      <dgm:t>
        <a:bodyPr/>
        <a:lstStyle/>
        <a:p>
          <a:endParaRPr lang="zh-CN" altLang="en-US"/>
        </a:p>
      </dgm:t>
    </dgm:pt>
    <dgm:pt modelId="{4903DE40-3684-B842-AC31-8D65C7D5FFC7}">
      <dgm:prSet phldrT="[文本]" custT="1"/>
      <dgm:spPr/>
      <dgm:t>
        <a:bodyPr/>
        <a:lstStyle/>
        <a:p>
          <a:r>
            <a:rPr lang="zh-CN" altLang="en-US" sz="1600" dirty="0" smtClean="0"/>
            <a:t>计算快</a:t>
          </a:r>
          <a:endParaRPr lang="zh-CN" altLang="en-US" sz="1600" dirty="0"/>
        </a:p>
      </dgm:t>
    </dgm:pt>
    <dgm:pt modelId="{8CF04B16-D37B-8B4F-85B1-47194500F778}" type="parTrans" cxnId="{617F5339-8D7C-CB43-9A69-DABBD2FF410F}">
      <dgm:prSet/>
      <dgm:spPr/>
      <dgm:t>
        <a:bodyPr/>
        <a:lstStyle/>
        <a:p>
          <a:endParaRPr lang="zh-CN" altLang="en-US"/>
        </a:p>
      </dgm:t>
    </dgm:pt>
    <dgm:pt modelId="{9E94C0CF-F2B2-214C-BC24-F3202A218BC4}" type="sibTrans" cxnId="{617F5339-8D7C-CB43-9A69-DABBD2FF410F}">
      <dgm:prSet/>
      <dgm:spPr/>
      <dgm:t>
        <a:bodyPr/>
        <a:lstStyle/>
        <a:p>
          <a:endParaRPr lang="zh-CN" altLang="en-US"/>
        </a:p>
      </dgm:t>
    </dgm:pt>
    <dgm:pt modelId="{B40F70D2-C8A2-B546-BFFD-D15262EB278E}">
      <dgm:prSet phldrT="[文本]" custT="1"/>
      <dgm:spPr/>
      <dgm:t>
        <a:bodyPr/>
        <a:lstStyle/>
        <a:p>
          <a:r>
            <a:rPr lang="zh-CN" altLang="en-US" sz="1600" dirty="0" smtClean="0"/>
            <a:t>分析快</a:t>
          </a:r>
          <a:endParaRPr lang="zh-CN" altLang="en-US" sz="1600" dirty="0"/>
        </a:p>
      </dgm:t>
    </dgm:pt>
    <dgm:pt modelId="{378F313C-D1A7-484B-881C-2476F69C2C06}" type="parTrans" cxnId="{8B0C4DBF-044A-0B42-B802-1D335AB621AD}">
      <dgm:prSet/>
      <dgm:spPr/>
      <dgm:t>
        <a:bodyPr/>
        <a:lstStyle/>
        <a:p>
          <a:endParaRPr lang="zh-CN" altLang="en-US"/>
        </a:p>
      </dgm:t>
    </dgm:pt>
    <dgm:pt modelId="{30CD5AFE-6931-D541-AB2E-A4784952EF28}" type="sibTrans" cxnId="{8B0C4DBF-044A-0B42-B802-1D335AB621AD}">
      <dgm:prSet/>
      <dgm:spPr/>
      <dgm:t>
        <a:bodyPr/>
        <a:lstStyle/>
        <a:p>
          <a:endParaRPr lang="zh-CN" altLang="en-US"/>
        </a:p>
      </dgm:t>
    </dgm:pt>
    <dgm:pt modelId="{3305C619-326F-5A4A-9489-3F5C3859837F}">
      <dgm:prSet phldrT="[文本]" custT="1"/>
      <dgm:spPr/>
      <dgm:t>
        <a:bodyPr/>
        <a:lstStyle/>
        <a:p>
          <a:r>
            <a:rPr lang="zh-CN" altLang="en-US" sz="1600" dirty="0" smtClean="0"/>
            <a:t>更多优化过的应用</a:t>
          </a:r>
          <a:endParaRPr lang="zh-CN" altLang="en-US" sz="1600" dirty="0"/>
        </a:p>
      </dgm:t>
    </dgm:pt>
    <dgm:pt modelId="{A58332F6-9B99-9C4E-9BC2-7E0AB0EE739F}" type="parTrans" cxnId="{36E700F3-DDA5-AD4B-887F-9C101CCF660C}">
      <dgm:prSet/>
      <dgm:spPr/>
      <dgm:t>
        <a:bodyPr/>
        <a:lstStyle/>
        <a:p>
          <a:endParaRPr lang="zh-CN" altLang="en-US"/>
        </a:p>
      </dgm:t>
    </dgm:pt>
    <dgm:pt modelId="{35D0F6A3-E1C8-5C46-A1F6-22709FD478C8}" type="sibTrans" cxnId="{36E700F3-DDA5-AD4B-887F-9C101CCF660C}">
      <dgm:prSet/>
      <dgm:spPr/>
      <dgm:t>
        <a:bodyPr/>
        <a:lstStyle/>
        <a:p>
          <a:endParaRPr lang="zh-CN" altLang="en-US"/>
        </a:p>
      </dgm:t>
    </dgm:pt>
    <dgm:pt modelId="{B61B2BAB-CDC0-2144-9511-60FBBDF5ACA3}">
      <dgm:prSet phldrT="[文本]" custT="1"/>
      <dgm:spPr/>
      <dgm:t>
        <a:bodyPr/>
        <a:lstStyle/>
        <a:p>
          <a:endParaRPr lang="zh-CN" altLang="en-US" sz="1600" dirty="0"/>
        </a:p>
      </dgm:t>
    </dgm:pt>
    <dgm:pt modelId="{2B059679-DFA1-614F-9E52-4C6A3E7E5F6E}" type="sibTrans" cxnId="{26137BAB-B299-D347-85B0-D12E3C94300C}">
      <dgm:prSet/>
      <dgm:spPr/>
      <dgm:t>
        <a:bodyPr/>
        <a:lstStyle/>
        <a:p>
          <a:endParaRPr lang="zh-CN" altLang="en-US"/>
        </a:p>
      </dgm:t>
    </dgm:pt>
    <dgm:pt modelId="{DDF84F7D-82A9-144F-906E-CFBCF4A69C82}" type="parTrans" cxnId="{26137BAB-B299-D347-85B0-D12E3C94300C}">
      <dgm:prSet/>
      <dgm:spPr/>
      <dgm:t>
        <a:bodyPr/>
        <a:lstStyle/>
        <a:p>
          <a:endParaRPr lang="zh-CN" altLang="en-US"/>
        </a:p>
      </dgm:t>
    </dgm:pt>
    <dgm:pt modelId="{CFF96DDF-AA70-564D-959F-656E2FAF18A7}">
      <dgm:prSet phldrT="[文本]" custT="1"/>
      <dgm:spPr/>
      <dgm:t>
        <a:bodyPr/>
        <a:lstStyle/>
        <a:p>
          <a:endParaRPr lang="zh-CN" altLang="en-US" sz="1400" dirty="0"/>
        </a:p>
      </dgm:t>
    </dgm:pt>
    <dgm:pt modelId="{9BE4F293-715D-9143-8224-FEC2FE618B1B}" type="parTrans" cxnId="{8D0E0C90-63C7-1341-8686-C2B665099DA2}">
      <dgm:prSet/>
      <dgm:spPr/>
      <dgm:t>
        <a:bodyPr/>
        <a:lstStyle/>
        <a:p>
          <a:endParaRPr lang="zh-CN" altLang="en-US"/>
        </a:p>
      </dgm:t>
    </dgm:pt>
    <dgm:pt modelId="{A8CDC062-196F-5149-B45D-A5CF997E60D2}" type="sibTrans" cxnId="{8D0E0C90-63C7-1341-8686-C2B665099DA2}">
      <dgm:prSet/>
      <dgm:spPr/>
      <dgm:t>
        <a:bodyPr/>
        <a:lstStyle/>
        <a:p>
          <a:endParaRPr lang="zh-CN" altLang="en-US"/>
        </a:p>
      </dgm:t>
    </dgm:pt>
    <dgm:pt modelId="{9CB05F3B-D925-9D43-9BB7-545F19083199}">
      <dgm:prSet phldrT="[文本]" custT="1"/>
      <dgm:spPr/>
      <dgm:t>
        <a:bodyPr/>
        <a:lstStyle/>
        <a:p>
          <a:r>
            <a:rPr lang="en-US" altLang="zh-CN" sz="1400" dirty="0" smtClean="0"/>
            <a:t>7</a:t>
          </a:r>
          <a:r>
            <a:rPr lang="zh-CN" altLang="en-US" sz="1400" dirty="0" smtClean="0"/>
            <a:t>*</a:t>
          </a:r>
          <a:r>
            <a:rPr lang="en-US" altLang="zh-CN" sz="1400" dirty="0" smtClean="0"/>
            <a:t>24</a:t>
          </a:r>
          <a:r>
            <a:rPr lang="zh-CN" altLang="en-US" sz="1400" dirty="0" smtClean="0"/>
            <a:t>小时在线支持</a:t>
          </a:r>
          <a:endParaRPr lang="zh-CN" altLang="en-US" sz="1400" dirty="0"/>
        </a:p>
      </dgm:t>
    </dgm:pt>
    <dgm:pt modelId="{D72B3A71-58C3-FE44-8F2F-F6F59129FC86}" type="parTrans" cxnId="{5431DB63-01D4-A34A-B3D4-376B7F2275BD}">
      <dgm:prSet/>
      <dgm:spPr/>
      <dgm:t>
        <a:bodyPr/>
        <a:lstStyle/>
        <a:p>
          <a:endParaRPr lang="zh-CN" altLang="en-US"/>
        </a:p>
      </dgm:t>
    </dgm:pt>
    <dgm:pt modelId="{C76D417A-4B69-BE45-B22A-79820A49C723}" type="sibTrans" cxnId="{5431DB63-01D4-A34A-B3D4-376B7F2275BD}">
      <dgm:prSet/>
      <dgm:spPr/>
      <dgm:t>
        <a:bodyPr/>
        <a:lstStyle/>
        <a:p>
          <a:endParaRPr lang="zh-CN" altLang="en-US"/>
        </a:p>
      </dgm:t>
    </dgm:pt>
    <dgm:pt modelId="{F93AFD62-7448-2E47-89B5-B35E74A9A757}">
      <dgm:prSet custT="1"/>
      <dgm:spPr/>
      <dgm:t>
        <a:bodyPr/>
        <a:lstStyle/>
        <a:p>
          <a:r>
            <a:rPr lang="zh-CN" altLang="en-US" sz="1400" dirty="0" smtClean="0"/>
            <a:t>行业顶级专家现场支持</a:t>
          </a:r>
          <a:endParaRPr lang="zh-CN" altLang="en-US" sz="1400" dirty="0"/>
        </a:p>
      </dgm:t>
    </dgm:pt>
    <dgm:pt modelId="{B474467D-F4E2-2346-92A8-1FFE8B41B95B}" type="parTrans" cxnId="{5673BECF-4AC7-A147-839D-3F4279B82F30}">
      <dgm:prSet/>
      <dgm:spPr/>
      <dgm:t>
        <a:bodyPr/>
        <a:lstStyle/>
        <a:p>
          <a:endParaRPr lang="zh-CN" altLang="en-US"/>
        </a:p>
      </dgm:t>
    </dgm:pt>
    <dgm:pt modelId="{511CEB54-37FB-8A4C-A56A-0D44F2E8D339}" type="sibTrans" cxnId="{5673BECF-4AC7-A147-839D-3F4279B82F30}">
      <dgm:prSet/>
      <dgm:spPr/>
      <dgm:t>
        <a:bodyPr/>
        <a:lstStyle/>
        <a:p>
          <a:endParaRPr lang="zh-CN" altLang="en-US"/>
        </a:p>
      </dgm:t>
    </dgm:pt>
    <dgm:pt modelId="{495F47F9-FCE8-BC48-AC8E-1941A3B1F4D5}">
      <dgm:prSet custT="1"/>
      <dgm:spPr/>
      <dgm:t>
        <a:bodyPr/>
        <a:lstStyle/>
        <a:p>
          <a:r>
            <a:rPr lang="zh-CN" altLang="en-US" sz="1400" dirty="0" smtClean="0"/>
            <a:t>应用优化和培训等服务</a:t>
          </a:r>
          <a:endParaRPr lang="zh-CN" altLang="en-US" sz="1400" dirty="0"/>
        </a:p>
      </dgm:t>
    </dgm:pt>
    <dgm:pt modelId="{658B34A9-E0C8-6040-80F6-C13C27AFFB87}" type="parTrans" cxnId="{B9AC990A-4D9E-F640-9714-E51D6826EAD0}">
      <dgm:prSet/>
      <dgm:spPr/>
      <dgm:t>
        <a:bodyPr/>
        <a:lstStyle/>
        <a:p>
          <a:endParaRPr lang="zh-CN" altLang="en-US"/>
        </a:p>
      </dgm:t>
    </dgm:pt>
    <dgm:pt modelId="{C4579034-2D66-304E-99A7-22553221DAC1}" type="sibTrans" cxnId="{B9AC990A-4D9E-F640-9714-E51D6826EAD0}">
      <dgm:prSet/>
      <dgm:spPr/>
      <dgm:t>
        <a:bodyPr/>
        <a:lstStyle/>
        <a:p>
          <a:endParaRPr lang="zh-CN" altLang="en-US"/>
        </a:p>
      </dgm:t>
    </dgm:pt>
    <dgm:pt modelId="{FC4503BE-16A8-C047-ABD4-D07E1EA0B2E0}">
      <dgm:prSet custT="1"/>
      <dgm:spPr/>
      <dgm:t>
        <a:bodyPr/>
        <a:lstStyle/>
        <a:p>
          <a:r>
            <a:rPr lang="zh-CN" altLang="en-US" sz="1400" dirty="0" smtClean="0"/>
            <a:t>省钱</a:t>
          </a:r>
          <a:endParaRPr lang="zh-CN" altLang="en-US" sz="1400" dirty="0"/>
        </a:p>
      </dgm:t>
    </dgm:pt>
    <dgm:pt modelId="{8F1AFC6D-1BFA-EE4C-99A5-C351F2036ADC}" type="parTrans" cxnId="{D89B1952-7AAB-6545-9509-32E3C819A4DC}">
      <dgm:prSet/>
      <dgm:spPr/>
      <dgm:t>
        <a:bodyPr/>
        <a:lstStyle/>
        <a:p>
          <a:endParaRPr lang="zh-CN" altLang="en-US"/>
        </a:p>
      </dgm:t>
    </dgm:pt>
    <dgm:pt modelId="{0BAB0D9F-55A1-9648-87C4-D58CBA8A71CC}" type="sibTrans" cxnId="{D89B1952-7AAB-6545-9509-32E3C819A4DC}">
      <dgm:prSet/>
      <dgm:spPr/>
      <dgm:t>
        <a:bodyPr/>
        <a:lstStyle/>
        <a:p>
          <a:endParaRPr lang="zh-CN" altLang="en-US"/>
        </a:p>
      </dgm:t>
    </dgm:pt>
    <dgm:pt modelId="{8C57D0CF-9AB2-0145-82B4-81DD486D466F}">
      <dgm:prSet custT="1"/>
      <dgm:spPr/>
      <dgm:t>
        <a:bodyPr/>
        <a:lstStyle/>
        <a:p>
          <a:r>
            <a:rPr lang="zh-CN" altLang="en-US" sz="1400" dirty="0" smtClean="0"/>
            <a:t>省心</a:t>
          </a:r>
          <a:endParaRPr lang="zh-CN" altLang="en-US" sz="1400" dirty="0"/>
        </a:p>
      </dgm:t>
    </dgm:pt>
    <dgm:pt modelId="{CFE275D9-B083-EB4C-9263-DE5CB264B0FE}" type="parTrans" cxnId="{FB04C659-AFC2-E74A-A2DB-64AA10AE819B}">
      <dgm:prSet/>
      <dgm:spPr/>
      <dgm:t>
        <a:bodyPr/>
        <a:lstStyle/>
        <a:p>
          <a:endParaRPr lang="zh-CN" altLang="en-US"/>
        </a:p>
      </dgm:t>
    </dgm:pt>
    <dgm:pt modelId="{4157EA9C-3178-A14B-8A46-96DBF0361066}" type="sibTrans" cxnId="{FB04C659-AFC2-E74A-A2DB-64AA10AE819B}">
      <dgm:prSet/>
      <dgm:spPr/>
      <dgm:t>
        <a:bodyPr/>
        <a:lstStyle/>
        <a:p>
          <a:endParaRPr lang="zh-CN" altLang="en-US"/>
        </a:p>
      </dgm:t>
    </dgm:pt>
    <dgm:pt modelId="{7FC0C11B-4644-074D-8F2C-3C0438E7AB82}" type="pres">
      <dgm:prSet presAssocID="{1F8A2687-3DCB-B547-A4AD-77E1F20E6455}" presName="cycleMatrixDiagram" presStyleCnt="0">
        <dgm:presLayoutVars>
          <dgm:chMax val="1"/>
          <dgm:dir/>
          <dgm:animLvl val="lvl"/>
          <dgm:resizeHandles val="exact"/>
        </dgm:presLayoutVars>
      </dgm:prSet>
      <dgm:spPr/>
      <dgm:t>
        <a:bodyPr/>
        <a:lstStyle/>
        <a:p>
          <a:endParaRPr lang="zh-CN" altLang="en-US"/>
        </a:p>
      </dgm:t>
    </dgm:pt>
    <dgm:pt modelId="{D7F32939-D3F4-8548-8951-C6948161C8CB}" type="pres">
      <dgm:prSet presAssocID="{1F8A2687-3DCB-B547-A4AD-77E1F20E6455}" presName="children" presStyleCnt="0"/>
      <dgm:spPr/>
    </dgm:pt>
    <dgm:pt modelId="{5964BA22-656D-2248-A364-25280C398D24}" type="pres">
      <dgm:prSet presAssocID="{1F8A2687-3DCB-B547-A4AD-77E1F20E6455}" presName="child1group" presStyleCnt="0"/>
      <dgm:spPr/>
    </dgm:pt>
    <dgm:pt modelId="{799A00FA-DB94-A742-9A61-1AAE7B5D665F}" type="pres">
      <dgm:prSet presAssocID="{1F8A2687-3DCB-B547-A4AD-77E1F20E6455}" presName="child1" presStyleLbl="bgAcc1" presStyleIdx="0" presStyleCnt="4" custScaleX="117088" custScaleY="143236" custLinFactNeighborX="-17380" custLinFactNeighborY="10907"/>
      <dgm:spPr/>
      <dgm:t>
        <a:bodyPr/>
        <a:lstStyle/>
        <a:p>
          <a:endParaRPr lang="zh-CN" altLang="en-US"/>
        </a:p>
      </dgm:t>
    </dgm:pt>
    <dgm:pt modelId="{E62DC439-6FE8-B643-8EDE-3E7AAC1F0244}" type="pres">
      <dgm:prSet presAssocID="{1F8A2687-3DCB-B547-A4AD-77E1F20E6455}" presName="child1Text" presStyleLbl="bgAcc1" presStyleIdx="0" presStyleCnt="4">
        <dgm:presLayoutVars>
          <dgm:bulletEnabled val="1"/>
        </dgm:presLayoutVars>
      </dgm:prSet>
      <dgm:spPr/>
      <dgm:t>
        <a:bodyPr/>
        <a:lstStyle/>
        <a:p>
          <a:endParaRPr lang="zh-CN" altLang="en-US"/>
        </a:p>
      </dgm:t>
    </dgm:pt>
    <dgm:pt modelId="{0279D7AC-BB43-A941-9FAF-0CFBE685258D}" type="pres">
      <dgm:prSet presAssocID="{1F8A2687-3DCB-B547-A4AD-77E1F20E6455}" presName="child2group" presStyleCnt="0"/>
      <dgm:spPr/>
    </dgm:pt>
    <dgm:pt modelId="{EADC983A-22FE-3347-A4BA-4185CABCC151}" type="pres">
      <dgm:prSet presAssocID="{1F8A2687-3DCB-B547-A4AD-77E1F20E6455}" presName="child2" presStyleLbl="bgAcc1" presStyleIdx="1" presStyleCnt="4" custScaleX="117424" custScaleY="142429" custLinFactNeighborX="22072" custLinFactNeighborY="7353"/>
      <dgm:spPr/>
      <dgm:t>
        <a:bodyPr/>
        <a:lstStyle/>
        <a:p>
          <a:endParaRPr lang="zh-CN" altLang="en-US"/>
        </a:p>
      </dgm:t>
    </dgm:pt>
    <dgm:pt modelId="{CEEF8C5F-F398-5145-B851-10C30483040A}" type="pres">
      <dgm:prSet presAssocID="{1F8A2687-3DCB-B547-A4AD-77E1F20E6455}" presName="child2Text" presStyleLbl="bgAcc1" presStyleIdx="1" presStyleCnt="4">
        <dgm:presLayoutVars>
          <dgm:bulletEnabled val="1"/>
        </dgm:presLayoutVars>
      </dgm:prSet>
      <dgm:spPr/>
      <dgm:t>
        <a:bodyPr/>
        <a:lstStyle/>
        <a:p>
          <a:endParaRPr lang="zh-CN" altLang="en-US"/>
        </a:p>
      </dgm:t>
    </dgm:pt>
    <dgm:pt modelId="{9B7C1F36-5783-C94A-BDC5-CA00DD12C011}" type="pres">
      <dgm:prSet presAssocID="{1F8A2687-3DCB-B547-A4AD-77E1F20E6455}" presName="child3group" presStyleCnt="0"/>
      <dgm:spPr/>
    </dgm:pt>
    <dgm:pt modelId="{FE97AC74-15AC-6842-B488-6E56214C86F1}" type="pres">
      <dgm:prSet presAssocID="{1F8A2687-3DCB-B547-A4AD-77E1F20E6455}" presName="child3" presStyleLbl="bgAcc1" presStyleIdx="2" presStyleCnt="4" custScaleX="117424" custScaleY="142429" custLinFactNeighborX="23785" custLinFactNeighborY="3958"/>
      <dgm:spPr/>
      <dgm:t>
        <a:bodyPr/>
        <a:lstStyle/>
        <a:p>
          <a:endParaRPr lang="zh-CN" altLang="en-US"/>
        </a:p>
      </dgm:t>
    </dgm:pt>
    <dgm:pt modelId="{C543EFDC-1117-DD42-9258-B23C59261001}" type="pres">
      <dgm:prSet presAssocID="{1F8A2687-3DCB-B547-A4AD-77E1F20E6455}" presName="child3Text" presStyleLbl="bgAcc1" presStyleIdx="2" presStyleCnt="4">
        <dgm:presLayoutVars>
          <dgm:bulletEnabled val="1"/>
        </dgm:presLayoutVars>
      </dgm:prSet>
      <dgm:spPr/>
      <dgm:t>
        <a:bodyPr/>
        <a:lstStyle/>
        <a:p>
          <a:endParaRPr lang="zh-CN" altLang="en-US"/>
        </a:p>
      </dgm:t>
    </dgm:pt>
    <dgm:pt modelId="{4060965B-8A4E-864D-83D2-6994BDBC84C7}" type="pres">
      <dgm:prSet presAssocID="{1F8A2687-3DCB-B547-A4AD-77E1F20E6455}" presName="child4group" presStyleCnt="0"/>
      <dgm:spPr/>
    </dgm:pt>
    <dgm:pt modelId="{D01AF379-B1B2-E04C-B2CB-E9F4DB7E8C51}" type="pres">
      <dgm:prSet presAssocID="{1F8A2687-3DCB-B547-A4AD-77E1F20E6455}" presName="child4" presStyleLbl="bgAcc1" presStyleIdx="3" presStyleCnt="4" custScaleX="118743" custScaleY="145266" custLinFactNeighborX="-20864" custLinFactNeighborY="15664"/>
      <dgm:spPr/>
      <dgm:t>
        <a:bodyPr/>
        <a:lstStyle/>
        <a:p>
          <a:endParaRPr lang="zh-CN" altLang="en-US"/>
        </a:p>
      </dgm:t>
    </dgm:pt>
    <dgm:pt modelId="{C10E1D9C-7C3C-1D41-B357-86175BDAD540}" type="pres">
      <dgm:prSet presAssocID="{1F8A2687-3DCB-B547-A4AD-77E1F20E6455}" presName="child4Text" presStyleLbl="bgAcc1" presStyleIdx="3" presStyleCnt="4">
        <dgm:presLayoutVars>
          <dgm:bulletEnabled val="1"/>
        </dgm:presLayoutVars>
      </dgm:prSet>
      <dgm:spPr/>
      <dgm:t>
        <a:bodyPr/>
        <a:lstStyle/>
        <a:p>
          <a:endParaRPr lang="zh-CN" altLang="en-US"/>
        </a:p>
      </dgm:t>
    </dgm:pt>
    <dgm:pt modelId="{3995CD5C-4FFD-8342-B8E2-2C53E3EE932A}" type="pres">
      <dgm:prSet presAssocID="{1F8A2687-3DCB-B547-A4AD-77E1F20E6455}" presName="childPlaceholder" presStyleCnt="0"/>
      <dgm:spPr/>
    </dgm:pt>
    <dgm:pt modelId="{EFE4683F-C52E-3E48-B82F-F9F65513303B}" type="pres">
      <dgm:prSet presAssocID="{1F8A2687-3DCB-B547-A4AD-77E1F20E6455}" presName="circle" presStyleCnt="0"/>
      <dgm:spPr/>
    </dgm:pt>
    <dgm:pt modelId="{24CE848A-6C03-0247-AB2A-0A05D05844F8}" type="pres">
      <dgm:prSet presAssocID="{1F8A2687-3DCB-B547-A4AD-77E1F20E6455}" presName="quadrant1" presStyleLbl="node1" presStyleIdx="0" presStyleCnt="4">
        <dgm:presLayoutVars>
          <dgm:chMax val="1"/>
          <dgm:bulletEnabled val="1"/>
        </dgm:presLayoutVars>
      </dgm:prSet>
      <dgm:spPr/>
      <dgm:t>
        <a:bodyPr/>
        <a:lstStyle/>
        <a:p>
          <a:endParaRPr lang="zh-CN" altLang="en-US"/>
        </a:p>
      </dgm:t>
    </dgm:pt>
    <dgm:pt modelId="{036920C0-3E79-814C-BDDF-AF9D5BD1EAEF}" type="pres">
      <dgm:prSet presAssocID="{1F8A2687-3DCB-B547-A4AD-77E1F20E6455}" presName="quadrant2" presStyleLbl="node1" presStyleIdx="1" presStyleCnt="4">
        <dgm:presLayoutVars>
          <dgm:chMax val="1"/>
          <dgm:bulletEnabled val="1"/>
        </dgm:presLayoutVars>
      </dgm:prSet>
      <dgm:spPr/>
      <dgm:t>
        <a:bodyPr/>
        <a:lstStyle/>
        <a:p>
          <a:endParaRPr lang="zh-CN" altLang="en-US"/>
        </a:p>
      </dgm:t>
    </dgm:pt>
    <dgm:pt modelId="{3C56C8AE-1AB2-FE47-BA7A-D4F77D789966}" type="pres">
      <dgm:prSet presAssocID="{1F8A2687-3DCB-B547-A4AD-77E1F20E6455}" presName="quadrant3" presStyleLbl="node1" presStyleIdx="2" presStyleCnt="4">
        <dgm:presLayoutVars>
          <dgm:chMax val="1"/>
          <dgm:bulletEnabled val="1"/>
        </dgm:presLayoutVars>
      </dgm:prSet>
      <dgm:spPr/>
      <dgm:t>
        <a:bodyPr/>
        <a:lstStyle/>
        <a:p>
          <a:endParaRPr lang="zh-CN" altLang="en-US"/>
        </a:p>
      </dgm:t>
    </dgm:pt>
    <dgm:pt modelId="{0007F377-FA13-F641-9526-53D7FC9585A0}" type="pres">
      <dgm:prSet presAssocID="{1F8A2687-3DCB-B547-A4AD-77E1F20E6455}" presName="quadrant4" presStyleLbl="node1" presStyleIdx="3" presStyleCnt="4">
        <dgm:presLayoutVars>
          <dgm:chMax val="1"/>
          <dgm:bulletEnabled val="1"/>
        </dgm:presLayoutVars>
      </dgm:prSet>
      <dgm:spPr/>
      <dgm:t>
        <a:bodyPr/>
        <a:lstStyle/>
        <a:p>
          <a:endParaRPr lang="zh-CN" altLang="en-US"/>
        </a:p>
      </dgm:t>
    </dgm:pt>
    <dgm:pt modelId="{CFACE4B6-61DD-7645-87A5-98D3CDE8AA17}" type="pres">
      <dgm:prSet presAssocID="{1F8A2687-3DCB-B547-A4AD-77E1F20E6455}" presName="quadrantPlaceholder" presStyleCnt="0"/>
      <dgm:spPr/>
    </dgm:pt>
    <dgm:pt modelId="{FB5E86A7-3B25-D644-B003-D0D15F911731}" type="pres">
      <dgm:prSet presAssocID="{1F8A2687-3DCB-B547-A4AD-77E1F20E6455}" presName="center1" presStyleLbl="fgShp" presStyleIdx="0" presStyleCnt="2" custAng="14160126" custLinFactY="300000" custLinFactNeighborX="67458" custLinFactNeighborY="379850"/>
      <dgm:spPr>
        <a:noFill/>
      </dgm:spPr>
      <dgm:t>
        <a:bodyPr/>
        <a:lstStyle/>
        <a:p>
          <a:endParaRPr lang="zh-CN" altLang="en-US"/>
        </a:p>
      </dgm:t>
    </dgm:pt>
    <dgm:pt modelId="{E05BD8E8-D5D3-8140-91B3-6436D1F367EF}" type="pres">
      <dgm:prSet presAssocID="{1F8A2687-3DCB-B547-A4AD-77E1F20E6455}" presName="center2" presStyleLbl="fgShp" presStyleIdx="1" presStyleCnt="2"/>
      <dgm:spPr>
        <a:noFill/>
      </dgm:spPr>
      <dgm:t>
        <a:bodyPr/>
        <a:lstStyle/>
        <a:p>
          <a:endParaRPr lang="zh-CN" altLang="en-US"/>
        </a:p>
      </dgm:t>
    </dgm:pt>
  </dgm:ptLst>
  <dgm:cxnLst>
    <dgm:cxn modelId="{8B0C4DBF-044A-0B42-B802-1D335AB621AD}" srcId="{E1318D61-9AC7-6245-A91C-8EDF093994B3}" destId="{B40F70D2-C8A2-B546-BFFD-D15262EB278E}" srcOrd="4" destOrd="0" parTransId="{378F313C-D1A7-484B-881C-2476F69C2C06}" sibTransId="{30CD5AFE-6931-D541-AB2E-A4784952EF28}"/>
    <dgm:cxn modelId="{0D6CFADE-842C-9E4F-BACC-A4B1358F3609}" type="presOf" srcId="{1F8A2687-3DCB-B547-A4AD-77E1F20E6455}" destId="{7FC0C11B-4644-074D-8F2C-3C0438E7AB82}" srcOrd="0" destOrd="0" presId="urn:microsoft.com/office/officeart/2005/8/layout/cycle4"/>
    <dgm:cxn modelId="{F7BAC695-555E-C348-94D0-33ECCAE0F426}" type="presOf" srcId="{60C2312F-2CF4-024A-A2F9-036C81FB5B15}" destId="{24CE848A-6C03-0247-AB2A-0A05D05844F8}" srcOrd="0" destOrd="0" presId="urn:microsoft.com/office/officeart/2005/8/layout/cycle4"/>
    <dgm:cxn modelId="{31B1510C-FE45-444B-867A-021304AB378E}" type="presOf" srcId="{495F47F9-FCE8-BC48-AC8E-1941A3B1F4D5}" destId="{C10E1D9C-7C3C-1D41-B357-86175BDAD540}" srcOrd="1" destOrd="3" presId="urn:microsoft.com/office/officeart/2005/8/layout/cycle4"/>
    <dgm:cxn modelId="{E6807815-A498-384A-AC0A-6979DC2C94B9}" type="presOf" srcId="{F2C70338-4EB5-E546-9CBD-1235A242932C}" destId="{EADC983A-22FE-3347-A4BA-4185CABCC151}" srcOrd="0" destOrd="2" presId="urn:microsoft.com/office/officeart/2005/8/layout/cycle4"/>
    <dgm:cxn modelId="{F7A33964-456C-F84A-9C3E-9E5CD1F108B8}" srcId="{1F8A2687-3DCB-B547-A4AD-77E1F20E6455}" destId="{52E6AA92-3E47-C147-AF88-A21DCB9284D0}" srcOrd="3" destOrd="0" parTransId="{934CAD7C-69F8-3940-A0A1-691B774C9BB3}" sibTransId="{9D579415-83CC-424C-869B-EC760AB12CCA}"/>
    <dgm:cxn modelId="{B539B276-BD75-9048-A7BE-570F51BC926D}" type="presOf" srcId="{CFF96DDF-AA70-564D-959F-656E2FAF18A7}" destId="{D01AF379-B1B2-E04C-B2CB-E9F4DB7E8C51}" srcOrd="0" destOrd="4" presId="urn:microsoft.com/office/officeart/2005/8/layout/cycle4"/>
    <dgm:cxn modelId="{AACDC94A-FDC5-4C43-9FB2-B80A2950EC94}" type="presOf" srcId="{6DDEAF15-D94A-544A-86F9-B544036D7FDC}" destId="{EADC983A-22FE-3347-A4BA-4185CABCC151}" srcOrd="0" destOrd="1" presId="urn:microsoft.com/office/officeart/2005/8/layout/cycle4"/>
    <dgm:cxn modelId="{D28632DC-2935-2C46-9087-EB6B790E372D}" type="presOf" srcId="{495F47F9-FCE8-BC48-AC8E-1941A3B1F4D5}" destId="{D01AF379-B1B2-E04C-B2CB-E9F4DB7E8C51}" srcOrd="0" destOrd="3" presId="urn:microsoft.com/office/officeart/2005/8/layout/cycle4"/>
    <dgm:cxn modelId="{F0685EDD-B05B-8645-A6E6-04D25A6BCA91}" type="presOf" srcId="{4F6AA23F-C25E-9740-A6B5-FF20517C3665}" destId="{799A00FA-DB94-A742-9A61-1AAE7B5D665F}" srcOrd="0" destOrd="3" presId="urn:microsoft.com/office/officeart/2005/8/layout/cycle4"/>
    <dgm:cxn modelId="{E519077B-5758-4843-ABBC-3F1F57D2A726}" type="presOf" srcId="{9CB05F3B-D925-9D43-9BB7-545F19083199}" destId="{D01AF379-B1B2-E04C-B2CB-E9F4DB7E8C51}" srcOrd="0" destOrd="1" presId="urn:microsoft.com/office/officeart/2005/8/layout/cycle4"/>
    <dgm:cxn modelId="{3E14673F-ABAA-FD4B-93BC-B6BB0092CD93}" type="presOf" srcId="{8C57D0CF-9AB2-0145-82B4-81DD486D466F}" destId="{C543EFDC-1117-DD42-9258-B23C59261001}" srcOrd="1" destOrd="2" presId="urn:microsoft.com/office/officeart/2005/8/layout/cycle4"/>
    <dgm:cxn modelId="{5431DB63-01D4-A34A-B3D4-376B7F2275BD}" srcId="{52E6AA92-3E47-C147-AF88-A21DCB9284D0}" destId="{9CB05F3B-D925-9D43-9BB7-545F19083199}" srcOrd="1" destOrd="0" parTransId="{D72B3A71-58C3-FE44-8F2F-F6F59129FC86}" sibTransId="{C76D417A-4B69-BE45-B22A-79820A49C723}"/>
    <dgm:cxn modelId="{EC989C76-5721-8D44-A378-39B059AF1D49}" srcId="{F5E491A8-88B4-F341-9ABF-F33FBFC1F976}" destId="{767CDF83-3961-914F-A7A4-9B1F6162FD80}" srcOrd="0" destOrd="0" parTransId="{5F53E33D-888A-D04E-88AE-763D51EF79BA}" sibTransId="{78C4C259-CC24-864A-B8A1-D19562C4EAB2}"/>
    <dgm:cxn modelId="{087BF0D9-08A8-484C-8C88-9AC570B51A72}" type="presOf" srcId="{B40F70D2-C8A2-B546-BFFD-D15262EB278E}" destId="{CEEF8C5F-F398-5145-B851-10C30483040A}" srcOrd="1" destOrd="4" presId="urn:microsoft.com/office/officeart/2005/8/layout/cycle4"/>
    <dgm:cxn modelId="{98E4C5B2-91C8-2847-B41E-7C95060A596D}" type="presOf" srcId="{E1318D61-9AC7-6245-A91C-8EDF093994B3}" destId="{036920C0-3E79-814C-BDDF-AF9D5BD1EAEF}" srcOrd="0" destOrd="0" presId="urn:microsoft.com/office/officeart/2005/8/layout/cycle4"/>
    <dgm:cxn modelId="{07E5000F-3225-C74C-9B06-57D025B8936F}" srcId="{E1318D61-9AC7-6245-A91C-8EDF093994B3}" destId="{6DDEAF15-D94A-544A-86F9-B544036D7FDC}" srcOrd="1" destOrd="0" parTransId="{EEC7DCA0-6E7A-0046-B4A1-6EC48F802A9E}" sibTransId="{66723473-C14F-6E4C-BCB3-E275FD6C2E6C}"/>
    <dgm:cxn modelId="{F29E06B2-6CD3-0F46-8AF0-725A1E2FAB3A}" srcId="{1F8A2687-3DCB-B547-A4AD-77E1F20E6455}" destId="{E1318D61-9AC7-6245-A91C-8EDF093994B3}" srcOrd="1" destOrd="0" parTransId="{8FD0E1FC-65BC-E847-856E-D70AAD169487}" sibTransId="{4B685DBF-54D7-1C4B-B2B4-579961C8D751}"/>
    <dgm:cxn modelId="{197D0C40-4D2F-3748-BDCD-7078441CD060}" type="presOf" srcId="{9B0C5F85-FCC3-B54A-99D2-1B45C19232F0}" destId="{EADC983A-22FE-3347-A4BA-4185CABCC151}" srcOrd="0" destOrd="0" presId="urn:microsoft.com/office/officeart/2005/8/layout/cycle4"/>
    <dgm:cxn modelId="{F31F0E5C-EDD1-7A4F-A04C-207BE13C0CB2}" type="presOf" srcId="{B61B2BAB-CDC0-2144-9511-60FBBDF5ACA3}" destId="{D01AF379-B1B2-E04C-B2CB-E9F4DB7E8C51}" srcOrd="0" destOrd="0" presId="urn:microsoft.com/office/officeart/2005/8/layout/cycle4"/>
    <dgm:cxn modelId="{CF85C4B3-B31D-C543-A8B1-C8A6C4025A37}" srcId="{60C2312F-2CF4-024A-A2F9-036C81FB5B15}" destId="{12DD5D0B-0496-0F41-8F61-30DDFEF14227}" srcOrd="1" destOrd="0" parTransId="{08CB8099-C8BC-DF42-A138-58FE0608CB6F}" sibTransId="{1F5C3BA6-BF70-EF41-ADED-A801C2F25F7F}"/>
    <dgm:cxn modelId="{36F19EDB-9EA1-8448-B9B2-27F841F1F786}" type="presOf" srcId="{9CB05F3B-D925-9D43-9BB7-545F19083199}" destId="{C10E1D9C-7C3C-1D41-B357-86175BDAD540}" srcOrd="1" destOrd="1" presId="urn:microsoft.com/office/officeart/2005/8/layout/cycle4"/>
    <dgm:cxn modelId="{103642B2-6F5A-DC4C-91CD-1BEE34951D5F}" type="presOf" srcId="{52E6AA92-3E47-C147-AF88-A21DCB9284D0}" destId="{0007F377-FA13-F641-9526-53D7FC9585A0}" srcOrd="0" destOrd="0" presId="urn:microsoft.com/office/officeart/2005/8/layout/cycle4"/>
    <dgm:cxn modelId="{94DA837E-BDC6-4646-ACC0-102536F8BAC4}" type="presOf" srcId="{CFF96DDF-AA70-564D-959F-656E2FAF18A7}" destId="{C10E1D9C-7C3C-1D41-B357-86175BDAD540}" srcOrd="1" destOrd="4" presId="urn:microsoft.com/office/officeart/2005/8/layout/cycle4"/>
    <dgm:cxn modelId="{82774FE2-44D7-FA40-A5B7-158D04832079}" type="presOf" srcId="{4903DE40-3684-B842-AC31-8D65C7D5FFC7}" destId="{CEEF8C5F-F398-5145-B851-10C30483040A}" srcOrd="1" destOrd="3" presId="urn:microsoft.com/office/officeart/2005/8/layout/cycle4"/>
    <dgm:cxn modelId="{C7132CE0-803D-B64B-943A-A3FF7EB4032C}" type="presOf" srcId="{4F6AA23F-C25E-9740-A6B5-FF20517C3665}" destId="{E62DC439-6FE8-B643-8EDE-3E7AAC1F0244}" srcOrd="1" destOrd="3" presId="urn:microsoft.com/office/officeart/2005/8/layout/cycle4"/>
    <dgm:cxn modelId="{5A70F91B-A09B-1A43-B3FC-530DF535AC61}" srcId="{E1318D61-9AC7-6245-A91C-8EDF093994B3}" destId="{F2C70338-4EB5-E546-9CBD-1235A242932C}" srcOrd="2" destOrd="0" parTransId="{608634A9-9A3C-4E40-AF5E-FFB35953AF24}" sibTransId="{973662A9-ED70-D845-A265-6D7CC993AB84}"/>
    <dgm:cxn modelId="{8FE72B37-0521-F44A-90DB-9FC4CDE673F8}" srcId="{1F8A2687-3DCB-B547-A4AD-77E1F20E6455}" destId="{F5E491A8-88B4-F341-9ABF-F33FBFC1F976}" srcOrd="2" destOrd="0" parTransId="{F36BD52A-98CA-A84F-AD19-064569DBA97F}" sibTransId="{2C7BB69F-60C4-6749-991B-AE50D7B1939E}"/>
    <dgm:cxn modelId="{24169108-7EB8-1B47-B2D0-24690E2ED670}" type="presOf" srcId="{3305C619-326F-5A4A-9489-3F5C3859837F}" destId="{799A00FA-DB94-A742-9A61-1AAE7B5D665F}" srcOrd="0" destOrd="2" presId="urn:microsoft.com/office/officeart/2005/8/layout/cycle4"/>
    <dgm:cxn modelId="{3C3F5848-CC92-9D43-B8B3-366BBB2F3A2E}" type="presOf" srcId="{F93AFD62-7448-2E47-89B5-B35E74A9A757}" destId="{C10E1D9C-7C3C-1D41-B357-86175BDAD540}" srcOrd="1" destOrd="2" presId="urn:microsoft.com/office/officeart/2005/8/layout/cycle4"/>
    <dgm:cxn modelId="{D765C335-0877-6147-AC28-CA152EFC1839}" type="presOf" srcId="{767CDF83-3961-914F-A7A4-9B1F6162FD80}" destId="{FE97AC74-15AC-6842-B488-6E56214C86F1}" srcOrd="0" destOrd="0" presId="urn:microsoft.com/office/officeart/2005/8/layout/cycle4"/>
    <dgm:cxn modelId="{6D2B6152-EFF3-8349-802D-E6A5395100D6}" type="presOf" srcId="{F2C70338-4EB5-E546-9CBD-1235A242932C}" destId="{CEEF8C5F-F398-5145-B851-10C30483040A}" srcOrd="1" destOrd="2" presId="urn:microsoft.com/office/officeart/2005/8/layout/cycle4"/>
    <dgm:cxn modelId="{537F0FCC-048C-8946-84EE-291BE5C79099}" srcId="{60C2312F-2CF4-024A-A2F9-036C81FB5B15}" destId="{4F6AA23F-C25E-9740-A6B5-FF20517C3665}" srcOrd="3" destOrd="0" parTransId="{F3B5995D-5E84-A242-8419-13B09DC0BAFA}" sibTransId="{987A5888-4D0E-EE46-B4D5-FAD7B1D7C880}"/>
    <dgm:cxn modelId="{AC7062D8-7D55-9B43-84AF-11C52D05A4D3}" type="presOf" srcId="{F93AFD62-7448-2E47-89B5-B35E74A9A757}" destId="{D01AF379-B1B2-E04C-B2CB-E9F4DB7E8C51}" srcOrd="0" destOrd="2" presId="urn:microsoft.com/office/officeart/2005/8/layout/cycle4"/>
    <dgm:cxn modelId="{02C87C66-9221-EE49-9D27-EB6C7B19A60C}" type="presOf" srcId="{F5E491A8-88B4-F341-9ABF-F33FBFC1F976}" destId="{3C56C8AE-1AB2-FE47-BA7A-D4F77D789966}" srcOrd="0" destOrd="0" presId="urn:microsoft.com/office/officeart/2005/8/layout/cycle4"/>
    <dgm:cxn modelId="{881E5DAF-A46B-8D48-AF95-29874F4800E8}" type="presOf" srcId="{6DDEAF15-D94A-544A-86F9-B544036D7FDC}" destId="{CEEF8C5F-F398-5145-B851-10C30483040A}" srcOrd="1" destOrd="1" presId="urn:microsoft.com/office/officeart/2005/8/layout/cycle4"/>
    <dgm:cxn modelId="{78C3F95B-FAAD-FA45-9810-14F59C1A0CBA}" type="presOf" srcId="{12DD5D0B-0496-0F41-8F61-30DDFEF14227}" destId="{E62DC439-6FE8-B643-8EDE-3E7AAC1F0244}" srcOrd="1" destOrd="1" presId="urn:microsoft.com/office/officeart/2005/8/layout/cycle4"/>
    <dgm:cxn modelId="{FB04C659-AFC2-E74A-A2DB-64AA10AE819B}" srcId="{F5E491A8-88B4-F341-9ABF-F33FBFC1F976}" destId="{8C57D0CF-9AB2-0145-82B4-81DD486D466F}" srcOrd="2" destOrd="0" parTransId="{CFE275D9-B083-EB4C-9263-DE5CB264B0FE}" sibTransId="{4157EA9C-3178-A14B-8A46-96DBF0361066}"/>
    <dgm:cxn modelId="{617F5339-8D7C-CB43-9A69-DABBD2FF410F}" srcId="{E1318D61-9AC7-6245-A91C-8EDF093994B3}" destId="{4903DE40-3684-B842-AC31-8D65C7D5FFC7}" srcOrd="3" destOrd="0" parTransId="{8CF04B16-D37B-8B4F-85B1-47194500F778}" sibTransId="{9E94C0CF-F2B2-214C-BC24-F3202A218BC4}"/>
    <dgm:cxn modelId="{D89B1952-7AAB-6545-9509-32E3C819A4DC}" srcId="{F5E491A8-88B4-F341-9ABF-F33FBFC1F976}" destId="{FC4503BE-16A8-C047-ABD4-D07E1EA0B2E0}" srcOrd="1" destOrd="0" parTransId="{8F1AFC6D-1BFA-EE4C-99A5-C351F2036ADC}" sibTransId="{0BAB0D9F-55A1-9648-87C4-D58CBA8A71CC}"/>
    <dgm:cxn modelId="{36E700F3-DDA5-AD4B-887F-9C101CCF660C}" srcId="{60C2312F-2CF4-024A-A2F9-036C81FB5B15}" destId="{3305C619-326F-5A4A-9489-3F5C3859837F}" srcOrd="2" destOrd="0" parTransId="{A58332F6-9B99-9C4E-9BC2-7E0AB0EE739F}" sibTransId="{35D0F6A3-E1C8-5C46-A1F6-22709FD478C8}"/>
    <dgm:cxn modelId="{26137BAB-B299-D347-85B0-D12E3C94300C}" srcId="{52E6AA92-3E47-C147-AF88-A21DCB9284D0}" destId="{B61B2BAB-CDC0-2144-9511-60FBBDF5ACA3}" srcOrd="0" destOrd="0" parTransId="{DDF84F7D-82A9-144F-906E-CFBCF4A69C82}" sibTransId="{2B059679-DFA1-614F-9E52-4C6A3E7E5F6E}"/>
    <dgm:cxn modelId="{51F7E3F5-8ACB-784E-A70F-999F177114D7}" type="presOf" srcId="{9B0C5F85-FCC3-B54A-99D2-1B45C19232F0}" destId="{CEEF8C5F-F398-5145-B851-10C30483040A}" srcOrd="1" destOrd="0" presId="urn:microsoft.com/office/officeart/2005/8/layout/cycle4"/>
    <dgm:cxn modelId="{00757854-2472-BA4C-86B0-BE84C6F55BF9}" type="presOf" srcId="{FC4503BE-16A8-C047-ABD4-D07E1EA0B2E0}" destId="{C543EFDC-1117-DD42-9258-B23C59261001}" srcOrd="1" destOrd="1" presId="urn:microsoft.com/office/officeart/2005/8/layout/cycle4"/>
    <dgm:cxn modelId="{5673BECF-4AC7-A147-839D-3F4279B82F30}" srcId="{52E6AA92-3E47-C147-AF88-A21DCB9284D0}" destId="{F93AFD62-7448-2E47-89B5-B35E74A9A757}" srcOrd="2" destOrd="0" parTransId="{B474467D-F4E2-2346-92A8-1FFE8B41B95B}" sibTransId="{511CEB54-37FB-8A4C-A56A-0D44F2E8D339}"/>
    <dgm:cxn modelId="{ECB082E9-185D-8340-AC04-4BEDF8A96093}" type="presOf" srcId="{12DD5D0B-0496-0F41-8F61-30DDFEF14227}" destId="{799A00FA-DB94-A742-9A61-1AAE7B5D665F}" srcOrd="0" destOrd="1" presId="urn:microsoft.com/office/officeart/2005/8/layout/cycle4"/>
    <dgm:cxn modelId="{4400748A-EC61-9B46-AEA7-16BE90C6F9CE}" type="presOf" srcId="{767CDF83-3961-914F-A7A4-9B1F6162FD80}" destId="{C543EFDC-1117-DD42-9258-B23C59261001}" srcOrd="1" destOrd="0" presId="urn:microsoft.com/office/officeart/2005/8/layout/cycle4"/>
    <dgm:cxn modelId="{6CF0131F-9237-D94F-8D43-592222FA2468}" type="presOf" srcId="{769B4492-6DDA-1249-B8AE-A0D5EBE85BCD}" destId="{799A00FA-DB94-A742-9A61-1AAE7B5D665F}" srcOrd="0" destOrd="0" presId="urn:microsoft.com/office/officeart/2005/8/layout/cycle4"/>
    <dgm:cxn modelId="{B9AC990A-4D9E-F640-9714-E51D6826EAD0}" srcId="{52E6AA92-3E47-C147-AF88-A21DCB9284D0}" destId="{495F47F9-FCE8-BC48-AC8E-1941A3B1F4D5}" srcOrd="3" destOrd="0" parTransId="{658B34A9-E0C8-6040-80F6-C13C27AFFB87}" sibTransId="{C4579034-2D66-304E-99A7-22553221DAC1}"/>
    <dgm:cxn modelId="{1754299B-C174-CF4B-810B-F3814D31A3BF}" srcId="{60C2312F-2CF4-024A-A2F9-036C81FB5B15}" destId="{769B4492-6DDA-1249-B8AE-A0D5EBE85BCD}" srcOrd="0" destOrd="0" parTransId="{3CA43503-5DD8-8A4C-944A-1B18CCEDC986}" sibTransId="{39B81043-C15E-A744-B4F9-7FF3AD0A8DD9}"/>
    <dgm:cxn modelId="{8D0E0C90-63C7-1341-8686-C2B665099DA2}" srcId="{52E6AA92-3E47-C147-AF88-A21DCB9284D0}" destId="{CFF96DDF-AA70-564D-959F-656E2FAF18A7}" srcOrd="4" destOrd="0" parTransId="{9BE4F293-715D-9143-8224-FEC2FE618B1B}" sibTransId="{A8CDC062-196F-5149-B45D-A5CF997E60D2}"/>
    <dgm:cxn modelId="{273A0762-08DD-BA4B-B96F-3B53BB988E21}" type="presOf" srcId="{FC4503BE-16A8-C047-ABD4-D07E1EA0B2E0}" destId="{FE97AC74-15AC-6842-B488-6E56214C86F1}" srcOrd="0" destOrd="1" presId="urn:microsoft.com/office/officeart/2005/8/layout/cycle4"/>
    <dgm:cxn modelId="{5F285E34-70EC-534D-A16C-C720E3D462C6}" type="presOf" srcId="{4903DE40-3684-B842-AC31-8D65C7D5FFC7}" destId="{EADC983A-22FE-3347-A4BA-4185CABCC151}" srcOrd="0" destOrd="3" presId="urn:microsoft.com/office/officeart/2005/8/layout/cycle4"/>
    <dgm:cxn modelId="{9E800411-C030-464B-934A-CDD6F2EACC8D}" type="presOf" srcId="{B40F70D2-C8A2-B546-BFFD-D15262EB278E}" destId="{EADC983A-22FE-3347-A4BA-4185CABCC151}" srcOrd="0" destOrd="4" presId="urn:microsoft.com/office/officeart/2005/8/layout/cycle4"/>
    <dgm:cxn modelId="{95B29E0D-F4FD-4648-8922-200FC8BC7317}" type="presOf" srcId="{3305C619-326F-5A4A-9489-3F5C3859837F}" destId="{E62DC439-6FE8-B643-8EDE-3E7AAC1F0244}" srcOrd="1" destOrd="2" presId="urn:microsoft.com/office/officeart/2005/8/layout/cycle4"/>
    <dgm:cxn modelId="{608B2BD8-E44F-7C4E-991A-DEFA51F7529B}" type="presOf" srcId="{769B4492-6DDA-1249-B8AE-A0D5EBE85BCD}" destId="{E62DC439-6FE8-B643-8EDE-3E7AAC1F0244}" srcOrd="1" destOrd="0" presId="urn:microsoft.com/office/officeart/2005/8/layout/cycle4"/>
    <dgm:cxn modelId="{6E7C90CF-7776-4E42-A49D-BEED6D04C6CB}" type="presOf" srcId="{B61B2BAB-CDC0-2144-9511-60FBBDF5ACA3}" destId="{C10E1D9C-7C3C-1D41-B357-86175BDAD540}" srcOrd="1" destOrd="0" presId="urn:microsoft.com/office/officeart/2005/8/layout/cycle4"/>
    <dgm:cxn modelId="{F9748716-FA3C-3940-AFAA-F3B907FF195C}" type="presOf" srcId="{8C57D0CF-9AB2-0145-82B4-81DD486D466F}" destId="{FE97AC74-15AC-6842-B488-6E56214C86F1}" srcOrd="0" destOrd="2" presId="urn:microsoft.com/office/officeart/2005/8/layout/cycle4"/>
    <dgm:cxn modelId="{B66D6BE9-74B3-3545-B7B8-3ECD8F592035}" srcId="{1F8A2687-3DCB-B547-A4AD-77E1F20E6455}" destId="{60C2312F-2CF4-024A-A2F9-036C81FB5B15}" srcOrd="0" destOrd="0" parTransId="{CAE7F400-3D0B-2A48-B988-76FB704A7DAE}" sibTransId="{AB0C9050-0034-E549-9405-92E6E4C755B5}"/>
    <dgm:cxn modelId="{FE207E39-7691-744D-85CB-D2E8B81B261D}" srcId="{E1318D61-9AC7-6245-A91C-8EDF093994B3}" destId="{9B0C5F85-FCC3-B54A-99D2-1B45C19232F0}" srcOrd="0" destOrd="0" parTransId="{54A4D451-BBB8-A347-9870-B5A1670A3572}" sibTransId="{5795CAA1-121F-1D4B-9841-C2EA02A59DEB}"/>
    <dgm:cxn modelId="{097D1F70-BE3C-0945-B093-3F269DFB2746}" type="presParOf" srcId="{7FC0C11B-4644-074D-8F2C-3C0438E7AB82}" destId="{D7F32939-D3F4-8548-8951-C6948161C8CB}" srcOrd="0" destOrd="0" presId="urn:microsoft.com/office/officeart/2005/8/layout/cycle4"/>
    <dgm:cxn modelId="{30BE63DE-0B7C-EF4B-89E2-0AAFBCEBA034}" type="presParOf" srcId="{D7F32939-D3F4-8548-8951-C6948161C8CB}" destId="{5964BA22-656D-2248-A364-25280C398D24}" srcOrd="0" destOrd="0" presId="urn:microsoft.com/office/officeart/2005/8/layout/cycle4"/>
    <dgm:cxn modelId="{16D47FC0-63F8-7343-BB5E-23AC2134F3C3}" type="presParOf" srcId="{5964BA22-656D-2248-A364-25280C398D24}" destId="{799A00FA-DB94-A742-9A61-1AAE7B5D665F}" srcOrd="0" destOrd="0" presId="urn:microsoft.com/office/officeart/2005/8/layout/cycle4"/>
    <dgm:cxn modelId="{D4204C75-DA20-2249-B601-AF1A455B3E44}" type="presParOf" srcId="{5964BA22-656D-2248-A364-25280C398D24}" destId="{E62DC439-6FE8-B643-8EDE-3E7AAC1F0244}" srcOrd="1" destOrd="0" presId="urn:microsoft.com/office/officeart/2005/8/layout/cycle4"/>
    <dgm:cxn modelId="{7BEBCC38-A752-6A45-93C2-A11D29F4DB52}" type="presParOf" srcId="{D7F32939-D3F4-8548-8951-C6948161C8CB}" destId="{0279D7AC-BB43-A941-9FAF-0CFBE685258D}" srcOrd="1" destOrd="0" presId="urn:microsoft.com/office/officeart/2005/8/layout/cycle4"/>
    <dgm:cxn modelId="{A839BD87-04E3-0B45-94AA-05A44B6EF4CF}" type="presParOf" srcId="{0279D7AC-BB43-A941-9FAF-0CFBE685258D}" destId="{EADC983A-22FE-3347-A4BA-4185CABCC151}" srcOrd="0" destOrd="0" presId="urn:microsoft.com/office/officeart/2005/8/layout/cycle4"/>
    <dgm:cxn modelId="{B76394D7-C83F-D543-968E-8A47954FC257}" type="presParOf" srcId="{0279D7AC-BB43-A941-9FAF-0CFBE685258D}" destId="{CEEF8C5F-F398-5145-B851-10C30483040A}" srcOrd="1" destOrd="0" presId="urn:microsoft.com/office/officeart/2005/8/layout/cycle4"/>
    <dgm:cxn modelId="{2928B270-CF34-6948-89C5-44A310D5E01F}" type="presParOf" srcId="{D7F32939-D3F4-8548-8951-C6948161C8CB}" destId="{9B7C1F36-5783-C94A-BDC5-CA00DD12C011}" srcOrd="2" destOrd="0" presId="urn:microsoft.com/office/officeart/2005/8/layout/cycle4"/>
    <dgm:cxn modelId="{02E3D707-6C91-4542-8C0B-C511E82E3F13}" type="presParOf" srcId="{9B7C1F36-5783-C94A-BDC5-CA00DD12C011}" destId="{FE97AC74-15AC-6842-B488-6E56214C86F1}" srcOrd="0" destOrd="0" presId="urn:microsoft.com/office/officeart/2005/8/layout/cycle4"/>
    <dgm:cxn modelId="{E7B45457-1194-5449-A082-3414A5DDA13B}" type="presParOf" srcId="{9B7C1F36-5783-C94A-BDC5-CA00DD12C011}" destId="{C543EFDC-1117-DD42-9258-B23C59261001}" srcOrd="1" destOrd="0" presId="urn:microsoft.com/office/officeart/2005/8/layout/cycle4"/>
    <dgm:cxn modelId="{2BB841A0-DF69-604A-9F74-1E8EE562A9BA}" type="presParOf" srcId="{D7F32939-D3F4-8548-8951-C6948161C8CB}" destId="{4060965B-8A4E-864D-83D2-6994BDBC84C7}" srcOrd="3" destOrd="0" presId="urn:microsoft.com/office/officeart/2005/8/layout/cycle4"/>
    <dgm:cxn modelId="{0227765E-FF5E-1449-B766-79D1A3C0CA08}" type="presParOf" srcId="{4060965B-8A4E-864D-83D2-6994BDBC84C7}" destId="{D01AF379-B1B2-E04C-B2CB-E9F4DB7E8C51}" srcOrd="0" destOrd="0" presId="urn:microsoft.com/office/officeart/2005/8/layout/cycle4"/>
    <dgm:cxn modelId="{BDC80F43-573B-E246-9E92-0FBCF172AC77}" type="presParOf" srcId="{4060965B-8A4E-864D-83D2-6994BDBC84C7}" destId="{C10E1D9C-7C3C-1D41-B357-86175BDAD540}" srcOrd="1" destOrd="0" presId="urn:microsoft.com/office/officeart/2005/8/layout/cycle4"/>
    <dgm:cxn modelId="{92DE7F01-9D6D-0546-BA40-BEF0A154D8E7}" type="presParOf" srcId="{D7F32939-D3F4-8548-8951-C6948161C8CB}" destId="{3995CD5C-4FFD-8342-B8E2-2C53E3EE932A}" srcOrd="4" destOrd="0" presId="urn:microsoft.com/office/officeart/2005/8/layout/cycle4"/>
    <dgm:cxn modelId="{6F6B2124-B9D8-C54E-9C36-D525D5C61ABB}" type="presParOf" srcId="{7FC0C11B-4644-074D-8F2C-3C0438E7AB82}" destId="{EFE4683F-C52E-3E48-B82F-F9F65513303B}" srcOrd="1" destOrd="0" presId="urn:microsoft.com/office/officeart/2005/8/layout/cycle4"/>
    <dgm:cxn modelId="{32AFD659-76A5-234B-A168-4C4C9825350B}" type="presParOf" srcId="{EFE4683F-C52E-3E48-B82F-F9F65513303B}" destId="{24CE848A-6C03-0247-AB2A-0A05D05844F8}" srcOrd="0" destOrd="0" presId="urn:microsoft.com/office/officeart/2005/8/layout/cycle4"/>
    <dgm:cxn modelId="{FEF5E25F-DFF9-0D4B-A5B6-A966D5AF433C}" type="presParOf" srcId="{EFE4683F-C52E-3E48-B82F-F9F65513303B}" destId="{036920C0-3E79-814C-BDDF-AF9D5BD1EAEF}" srcOrd="1" destOrd="0" presId="urn:microsoft.com/office/officeart/2005/8/layout/cycle4"/>
    <dgm:cxn modelId="{F71BE44D-B121-BC4D-9DCA-943283315EAE}" type="presParOf" srcId="{EFE4683F-C52E-3E48-B82F-F9F65513303B}" destId="{3C56C8AE-1AB2-FE47-BA7A-D4F77D789966}" srcOrd="2" destOrd="0" presId="urn:microsoft.com/office/officeart/2005/8/layout/cycle4"/>
    <dgm:cxn modelId="{3215832A-3D07-134A-94A1-8166227960B1}" type="presParOf" srcId="{EFE4683F-C52E-3E48-B82F-F9F65513303B}" destId="{0007F377-FA13-F641-9526-53D7FC9585A0}" srcOrd="3" destOrd="0" presId="urn:microsoft.com/office/officeart/2005/8/layout/cycle4"/>
    <dgm:cxn modelId="{61411333-87C9-B341-A40F-EABDC00B883D}" type="presParOf" srcId="{EFE4683F-C52E-3E48-B82F-F9F65513303B}" destId="{CFACE4B6-61DD-7645-87A5-98D3CDE8AA17}" srcOrd="4" destOrd="0" presId="urn:microsoft.com/office/officeart/2005/8/layout/cycle4"/>
    <dgm:cxn modelId="{A517AA36-22C1-824A-BB23-C5EBB1BDB947}" type="presParOf" srcId="{7FC0C11B-4644-074D-8F2C-3C0438E7AB82}" destId="{FB5E86A7-3B25-D644-B003-D0D15F911731}" srcOrd="2" destOrd="0" presId="urn:microsoft.com/office/officeart/2005/8/layout/cycle4"/>
    <dgm:cxn modelId="{4043D766-4A68-3A44-BC16-5380AA1BD929}" type="presParOf" srcId="{7FC0C11B-4644-074D-8F2C-3C0438E7AB82}" destId="{E05BD8E8-D5D3-8140-91B3-6436D1F367E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36A59-B1FB-49FD-810D-FEC66F1AA7FC}">
      <dsp:nvSpPr>
        <dsp:cNvPr id="0" name=""/>
        <dsp:cNvSpPr/>
      </dsp:nvSpPr>
      <dsp:spPr>
        <a:xfrm>
          <a:off x="1004" y="0"/>
          <a:ext cx="2611933" cy="4525963"/>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kern="1200" dirty="0" smtClean="0"/>
            <a:t>国家超算中心</a:t>
          </a:r>
          <a:endParaRPr lang="zh-CN" altLang="en-US" sz="2400" kern="1200" dirty="0"/>
        </a:p>
      </dsp:txBody>
      <dsp:txXfrm>
        <a:off x="1004" y="0"/>
        <a:ext cx="2611933" cy="1357788"/>
      </dsp:txXfrm>
    </dsp:sp>
    <dsp:sp modelId="{C2A20452-5E1F-4466-91CF-C3E78675CCC9}">
      <dsp:nvSpPr>
        <dsp:cNvPr id="0" name=""/>
        <dsp:cNvSpPr/>
      </dsp:nvSpPr>
      <dsp:spPr>
        <a:xfrm>
          <a:off x="262197" y="1357899"/>
          <a:ext cx="2089546" cy="659336"/>
        </a:xfrm>
        <a:prstGeom prst="roundRect">
          <a:avLst>
            <a:gd name="adj" fmla="val 10000"/>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i="0" kern="1200" dirty="0" smtClean="0"/>
            <a:t>国家超级计算</a:t>
          </a:r>
          <a:endParaRPr lang="en-US" altLang="zh-CN" sz="1500" b="1" i="0" kern="1200" dirty="0" smtClean="0"/>
        </a:p>
        <a:p>
          <a:pPr lvl="0" algn="ctr" defTabSz="666750">
            <a:lnSpc>
              <a:spcPct val="90000"/>
            </a:lnSpc>
            <a:spcBef>
              <a:spcPct val="0"/>
            </a:spcBef>
            <a:spcAft>
              <a:spcPct val="35000"/>
            </a:spcAft>
          </a:pPr>
          <a:r>
            <a:rPr lang="zh-CN" altLang="en-US" sz="1500" b="1" i="0" kern="1200" dirty="0" smtClean="0"/>
            <a:t>广州中心</a:t>
          </a:r>
          <a:endParaRPr lang="zh-CN" altLang="en-US" sz="1500" kern="1200" dirty="0"/>
        </a:p>
      </dsp:txBody>
      <dsp:txXfrm>
        <a:off x="281508" y="1377210"/>
        <a:ext cx="2050924" cy="620714"/>
      </dsp:txXfrm>
    </dsp:sp>
    <dsp:sp modelId="{2485B868-1F04-4215-82CB-CC3E2D3A6E45}">
      <dsp:nvSpPr>
        <dsp:cNvPr id="0" name=""/>
        <dsp:cNvSpPr/>
      </dsp:nvSpPr>
      <dsp:spPr>
        <a:xfrm>
          <a:off x="262197" y="2118672"/>
          <a:ext cx="2089546" cy="659336"/>
        </a:xfrm>
        <a:prstGeom prst="roundRect">
          <a:avLst>
            <a:gd name="adj" fmla="val 10000"/>
          </a:avLst>
        </a:prstGeom>
        <a:solidFill>
          <a:schemeClr val="accent4">
            <a:alpha val="90000"/>
            <a:hueOff val="0"/>
            <a:satOff val="0"/>
            <a:lumOff val="0"/>
            <a:alphaOff val="-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i="0" kern="1200" dirty="0" smtClean="0"/>
            <a:t>国家超级计算</a:t>
          </a:r>
          <a:endParaRPr lang="en-US" altLang="zh-CN" sz="1500" b="1" i="0" kern="1200" dirty="0" smtClean="0"/>
        </a:p>
        <a:p>
          <a:pPr lvl="0" algn="ctr" defTabSz="666750">
            <a:lnSpc>
              <a:spcPct val="90000"/>
            </a:lnSpc>
            <a:spcBef>
              <a:spcPct val="0"/>
            </a:spcBef>
            <a:spcAft>
              <a:spcPct val="35000"/>
            </a:spcAft>
          </a:pPr>
          <a:r>
            <a:rPr lang="zh-CN" altLang="en-US" sz="1500" b="1" i="0" kern="1200" dirty="0" smtClean="0"/>
            <a:t>长沙中心</a:t>
          </a:r>
          <a:endParaRPr lang="zh-CN" altLang="en-US" sz="1500" kern="1200" dirty="0"/>
        </a:p>
      </dsp:txBody>
      <dsp:txXfrm>
        <a:off x="281508" y="2137983"/>
        <a:ext cx="2050924" cy="620714"/>
      </dsp:txXfrm>
    </dsp:sp>
    <dsp:sp modelId="{F9531771-541F-46E4-854E-C3FC5C8D9363}">
      <dsp:nvSpPr>
        <dsp:cNvPr id="0" name=""/>
        <dsp:cNvSpPr/>
      </dsp:nvSpPr>
      <dsp:spPr>
        <a:xfrm>
          <a:off x="262197" y="2879445"/>
          <a:ext cx="2089546" cy="659336"/>
        </a:xfrm>
        <a:prstGeom prst="roundRect">
          <a:avLst>
            <a:gd name="adj" fmla="val 10000"/>
          </a:avLst>
        </a:prstGeom>
        <a:solidFill>
          <a:schemeClr val="accent4">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i="0" kern="1200" dirty="0" smtClean="0"/>
            <a:t>国家超级计算</a:t>
          </a:r>
          <a:endParaRPr lang="en-US" altLang="zh-CN" sz="1500" b="1" i="0" kern="1200" dirty="0" smtClean="0"/>
        </a:p>
        <a:p>
          <a:pPr lvl="0" algn="ctr" defTabSz="666750">
            <a:lnSpc>
              <a:spcPct val="90000"/>
            </a:lnSpc>
            <a:spcBef>
              <a:spcPct val="0"/>
            </a:spcBef>
            <a:spcAft>
              <a:spcPct val="35000"/>
            </a:spcAft>
          </a:pPr>
          <a:r>
            <a:rPr lang="zh-CN" altLang="en-US" sz="1500" b="1" i="0" kern="1200" dirty="0" smtClean="0"/>
            <a:t>无锡中心</a:t>
          </a:r>
          <a:endParaRPr lang="zh-CN" altLang="en-US" sz="1500" kern="1200" dirty="0"/>
        </a:p>
      </dsp:txBody>
      <dsp:txXfrm>
        <a:off x="281508" y="2898756"/>
        <a:ext cx="2050924" cy="620714"/>
      </dsp:txXfrm>
    </dsp:sp>
    <dsp:sp modelId="{8265906E-06AD-4F2E-AC74-C157D445F177}">
      <dsp:nvSpPr>
        <dsp:cNvPr id="0" name=""/>
        <dsp:cNvSpPr/>
      </dsp:nvSpPr>
      <dsp:spPr>
        <a:xfrm>
          <a:off x="262197" y="3640217"/>
          <a:ext cx="2089546" cy="659336"/>
        </a:xfrm>
        <a:prstGeom prst="roundRect">
          <a:avLst>
            <a:gd name="adj" fmla="val 10000"/>
          </a:avLst>
        </a:prstGeom>
        <a:solidFill>
          <a:schemeClr val="accent4">
            <a:alpha val="90000"/>
            <a:hueOff val="0"/>
            <a:satOff val="0"/>
            <a:lumOff val="0"/>
            <a:alphaOff val="-1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i="0" kern="1200" dirty="0" smtClean="0"/>
            <a:t>山西吕梁</a:t>
          </a:r>
          <a:endParaRPr lang="en-US" altLang="zh-CN" sz="1500" b="1" i="0" kern="1200" dirty="0" smtClean="0"/>
        </a:p>
        <a:p>
          <a:pPr lvl="0" algn="ctr" defTabSz="666750">
            <a:lnSpc>
              <a:spcPct val="90000"/>
            </a:lnSpc>
            <a:spcBef>
              <a:spcPct val="0"/>
            </a:spcBef>
            <a:spcAft>
              <a:spcPct val="35000"/>
            </a:spcAft>
          </a:pPr>
          <a:r>
            <a:rPr lang="zh-CN" altLang="en-US" sz="1500" b="1" i="0" kern="1200" dirty="0" smtClean="0"/>
            <a:t>云计算中心</a:t>
          </a:r>
          <a:endParaRPr lang="zh-CN" altLang="en-US" sz="1500" b="1" kern="1200" dirty="0"/>
        </a:p>
      </dsp:txBody>
      <dsp:txXfrm>
        <a:off x="281508" y="3659528"/>
        <a:ext cx="2050924" cy="620714"/>
      </dsp:txXfrm>
    </dsp:sp>
    <dsp:sp modelId="{05104EC0-6BDC-490D-824A-08958F75C90A}">
      <dsp:nvSpPr>
        <dsp:cNvPr id="0" name=""/>
        <dsp:cNvSpPr/>
      </dsp:nvSpPr>
      <dsp:spPr>
        <a:xfrm>
          <a:off x="2808833" y="0"/>
          <a:ext cx="2611933" cy="4525963"/>
        </a:xfrm>
        <a:prstGeom prst="roundRect">
          <a:avLst>
            <a:gd name="adj" fmla="val 10000"/>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kern="1200" dirty="0" smtClean="0"/>
            <a:t>互联网云中心</a:t>
          </a:r>
          <a:endParaRPr lang="zh-CN" altLang="en-US" sz="2400" kern="1200" dirty="0"/>
        </a:p>
      </dsp:txBody>
      <dsp:txXfrm>
        <a:off x="2808833" y="0"/>
        <a:ext cx="2611933" cy="1357788"/>
      </dsp:txXfrm>
    </dsp:sp>
    <dsp:sp modelId="{10B2D0BA-6591-401F-A788-85DD71FC6797}">
      <dsp:nvSpPr>
        <dsp:cNvPr id="0" name=""/>
        <dsp:cNvSpPr/>
      </dsp:nvSpPr>
      <dsp:spPr>
        <a:xfrm>
          <a:off x="3070026" y="1357899"/>
          <a:ext cx="2089546" cy="659336"/>
        </a:xfrm>
        <a:prstGeom prst="roundRect">
          <a:avLst>
            <a:gd name="adj" fmla="val 10000"/>
          </a:avLst>
        </a:prstGeom>
        <a:solidFill>
          <a:schemeClr val="accent4">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kern="1200" dirty="0" smtClean="0"/>
            <a:t>亚马逊</a:t>
          </a:r>
          <a:r>
            <a:rPr lang="en-US" altLang="zh-CN" sz="1500" b="1" kern="1200" dirty="0" smtClean="0"/>
            <a:t>AWS</a:t>
          </a:r>
          <a:endParaRPr lang="zh-CN" altLang="en-US" sz="1500" b="1" kern="1200" dirty="0"/>
        </a:p>
      </dsp:txBody>
      <dsp:txXfrm>
        <a:off x="3089337" y="1377210"/>
        <a:ext cx="2050924" cy="620714"/>
      </dsp:txXfrm>
    </dsp:sp>
    <dsp:sp modelId="{37BCE344-26AF-4993-9C5D-97D846FC563A}">
      <dsp:nvSpPr>
        <dsp:cNvPr id="0" name=""/>
        <dsp:cNvSpPr/>
      </dsp:nvSpPr>
      <dsp:spPr>
        <a:xfrm>
          <a:off x="3070026" y="2118672"/>
          <a:ext cx="2089546" cy="659336"/>
        </a:xfrm>
        <a:prstGeom prst="roundRect">
          <a:avLst>
            <a:gd name="adj" fmla="val 10000"/>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kern="1200" dirty="0" smtClean="0"/>
            <a:t>阿里云</a:t>
          </a:r>
          <a:endParaRPr lang="zh-CN" altLang="en-US" sz="1500" b="1" kern="1200" dirty="0"/>
        </a:p>
      </dsp:txBody>
      <dsp:txXfrm>
        <a:off x="3089337" y="2137983"/>
        <a:ext cx="2050924" cy="620714"/>
      </dsp:txXfrm>
    </dsp:sp>
    <dsp:sp modelId="{6B905A45-B52B-45CB-AC0D-AC4550D277E5}">
      <dsp:nvSpPr>
        <dsp:cNvPr id="0" name=""/>
        <dsp:cNvSpPr/>
      </dsp:nvSpPr>
      <dsp:spPr>
        <a:xfrm>
          <a:off x="3070026" y="2879445"/>
          <a:ext cx="2089546" cy="659336"/>
        </a:xfrm>
        <a:prstGeom prst="roundRect">
          <a:avLst>
            <a:gd name="adj" fmla="val 10000"/>
          </a:avLst>
        </a:prstGeom>
        <a:solidFill>
          <a:schemeClr val="accent4">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kern="1200" dirty="0" smtClean="0"/>
            <a:t>金山云</a:t>
          </a:r>
          <a:endParaRPr lang="zh-CN" altLang="en-US" sz="1500" b="1" kern="1200" dirty="0"/>
        </a:p>
      </dsp:txBody>
      <dsp:txXfrm>
        <a:off x="3089337" y="2898756"/>
        <a:ext cx="2050924" cy="620714"/>
      </dsp:txXfrm>
    </dsp:sp>
    <dsp:sp modelId="{D66460E3-AE2F-43FD-B039-973622C0F7BF}">
      <dsp:nvSpPr>
        <dsp:cNvPr id="0" name=""/>
        <dsp:cNvSpPr/>
      </dsp:nvSpPr>
      <dsp:spPr>
        <a:xfrm>
          <a:off x="3070026" y="3640217"/>
          <a:ext cx="2089546" cy="659336"/>
        </a:xfrm>
        <a:prstGeom prst="roundRect">
          <a:avLst>
            <a:gd name="adj" fmla="val 10000"/>
          </a:avLst>
        </a:prstGeom>
        <a:solidFill>
          <a:schemeClr val="accent4">
            <a:alpha val="90000"/>
            <a:hueOff val="0"/>
            <a:satOff val="0"/>
            <a:lumOff val="0"/>
            <a:alphaOff val="-2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kern="1200" dirty="0" smtClean="0"/>
            <a:t>百度云</a:t>
          </a:r>
          <a:endParaRPr lang="zh-CN" altLang="en-US" sz="1500" b="1" kern="1200" dirty="0"/>
        </a:p>
      </dsp:txBody>
      <dsp:txXfrm>
        <a:off x="3089337" y="3659528"/>
        <a:ext cx="2050924" cy="620714"/>
      </dsp:txXfrm>
    </dsp:sp>
    <dsp:sp modelId="{E8773BE9-9474-4CB4-ADDD-DF3EBBD65F09}">
      <dsp:nvSpPr>
        <dsp:cNvPr id="0" name=""/>
        <dsp:cNvSpPr/>
      </dsp:nvSpPr>
      <dsp:spPr>
        <a:xfrm>
          <a:off x="5616661" y="0"/>
          <a:ext cx="2611933" cy="452596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kern="1200" dirty="0" smtClean="0"/>
            <a:t>私有云中心</a:t>
          </a:r>
          <a:endParaRPr lang="zh-CN" altLang="en-US" sz="2400" kern="1200" dirty="0"/>
        </a:p>
      </dsp:txBody>
      <dsp:txXfrm>
        <a:off x="5616661" y="0"/>
        <a:ext cx="2611933" cy="1357788"/>
      </dsp:txXfrm>
    </dsp:sp>
    <dsp:sp modelId="{8AC4C7F0-D225-4405-9B4D-36D8F35CF6C1}">
      <dsp:nvSpPr>
        <dsp:cNvPr id="0" name=""/>
        <dsp:cNvSpPr/>
      </dsp:nvSpPr>
      <dsp:spPr>
        <a:xfrm>
          <a:off x="5877855" y="1358175"/>
          <a:ext cx="2089546" cy="889170"/>
        </a:xfrm>
        <a:prstGeom prst="roundRect">
          <a:avLst>
            <a:gd name="adj" fmla="val 10000"/>
          </a:avLst>
        </a:prstGeom>
        <a:solidFill>
          <a:schemeClr val="accent4">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kern="1200" dirty="0" smtClean="0"/>
            <a:t>用户自建中心</a:t>
          </a:r>
          <a:r>
            <a:rPr lang="en-US" altLang="zh-CN" sz="1500" b="1" kern="1200" dirty="0" smtClean="0"/>
            <a:t>A</a:t>
          </a:r>
          <a:endParaRPr lang="zh-CN" altLang="en-US" sz="1500" b="1" kern="1200" dirty="0"/>
        </a:p>
      </dsp:txBody>
      <dsp:txXfrm>
        <a:off x="5903898" y="1384218"/>
        <a:ext cx="2037460" cy="837084"/>
      </dsp:txXfrm>
    </dsp:sp>
    <dsp:sp modelId="{F3C54FC6-00A8-470C-AEF6-8E3B02B64CC1}">
      <dsp:nvSpPr>
        <dsp:cNvPr id="0" name=""/>
        <dsp:cNvSpPr/>
      </dsp:nvSpPr>
      <dsp:spPr>
        <a:xfrm>
          <a:off x="5877855" y="2384141"/>
          <a:ext cx="2089546" cy="889170"/>
        </a:xfrm>
        <a:prstGeom prst="roundRect">
          <a:avLst>
            <a:gd name="adj" fmla="val 10000"/>
          </a:avLst>
        </a:prstGeom>
        <a:solidFill>
          <a:schemeClr val="accent4">
            <a:alpha val="90000"/>
            <a:hueOff val="0"/>
            <a:satOff val="0"/>
            <a:lumOff val="0"/>
            <a:alphaOff val="-3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kern="1200" dirty="0" smtClean="0"/>
            <a:t>用户自建中心</a:t>
          </a:r>
          <a:r>
            <a:rPr lang="en-US" altLang="zh-CN" sz="1500" b="1" kern="1200" dirty="0" smtClean="0"/>
            <a:t>B</a:t>
          </a:r>
          <a:endParaRPr lang="zh-CN" altLang="en-US" sz="1500" b="1" kern="1200" dirty="0"/>
        </a:p>
      </dsp:txBody>
      <dsp:txXfrm>
        <a:off x="5903898" y="2410184"/>
        <a:ext cx="2037460" cy="837084"/>
      </dsp:txXfrm>
    </dsp:sp>
    <dsp:sp modelId="{40467F56-C89A-4F79-9B60-DFF2BA443486}">
      <dsp:nvSpPr>
        <dsp:cNvPr id="0" name=""/>
        <dsp:cNvSpPr/>
      </dsp:nvSpPr>
      <dsp:spPr>
        <a:xfrm>
          <a:off x="5877855" y="3410107"/>
          <a:ext cx="2089546" cy="889170"/>
        </a:xfrm>
        <a:prstGeom prst="roundRect">
          <a:avLst>
            <a:gd name="adj" fmla="val 10000"/>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zh-CN" altLang="en-US" sz="1500" b="1" kern="1200" dirty="0" smtClean="0"/>
            <a:t>用户自建中心</a:t>
          </a:r>
          <a:r>
            <a:rPr lang="en-US" altLang="zh-CN" sz="1500" b="1" kern="1200" dirty="0" smtClean="0"/>
            <a:t>C</a:t>
          </a:r>
          <a:endParaRPr lang="zh-CN" altLang="en-US" sz="1500" b="1" kern="1200" dirty="0"/>
        </a:p>
      </dsp:txBody>
      <dsp:txXfrm>
        <a:off x="5903898" y="3436150"/>
        <a:ext cx="2037460" cy="837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F5E55-5564-3A48-BB3D-7CDB88C5F360}">
      <dsp:nvSpPr>
        <dsp:cNvPr id="0" name=""/>
        <dsp:cNvSpPr/>
      </dsp:nvSpPr>
      <dsp:spPr>
        <a:xfrm rot="5400000">
          <a:off x="4952531" y="-1985711"/>
          <a:ext cx="879142" cy="507491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150000"/>
            </a:lnSpc>
            <a:spcBef>
              <a:spcPct val="0"/>
            </a:spcBef>
            <a:spcAft>
              <a:spcPct val="15000"/>
            </a:spcAft>
            <a:buChar char="••"/>
          </a:pPr>
          <a:r>
            <a:rPr lang="zh-CN" altLang="en-US" sz="1400" kern="1200" dirty="0" smtClean="0"/>
            <a:t>集成优化过的应用</a:t>
          </a:r>
          <a:endParaRPr lang="zh-CN" altLang="en-US" sz="1400" kern="1200" dirty="0"/>
        </a:p>
        <a:p>
          <a:pPr marL="114300" lvl="1" indent="-114300" algn="l" defTabSz="622300">
            <a:lnSpc>
              <a:spcPct val="150000"/>
            </a:lnSpc>
            <a:spcBef>
              <a:spcPct val="0"/>
            </a:spcBef>
            <a:spcAft>
              <a:spcPct val="15000"/>
            </a:spcAft>
            <a:buChar char="••"/>
          </a:pPr>
          <a:r>
            <a:rPr lang="zh-CN" altLang="en-US" sz="1400" kern="1200" dirty="0" smtClean="0"/>
            <a:t>一键便捷提交</a:t>
          </a:r>
          <a:endParaRPr lang="zh-CN" altLang="en-US" sz="1400" kern="1200" dirty="0"/>
        </a:p>
      </dsp:txBody>
      <dsp:txXfrm rot="-5400000">
        <a:off x="2854643" y="155093"/>
        <a:ext cx="5032003" cy="793310"/>
      </dsp:txXfrm>
    </dsp:sp>
    <dsp:sp modelId="{58DD18CD-B783-3D47-A24F-65F4998287A3}">
      <dsp:nvSpPr>
        <dsp:cNvPr id="0" name=""/>
        <dsp:cNvSpPr/>
      </dsp:nvSpPr>
      <dsp:spPr>
        <a:xfrm>
          <a:off x="0" y="2284"/>
          <a:ext cx="2854642" cy="109892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kern="1200" dirty="0" smtClean="0"/>
            <a:t>并行超算云</a:t>
          </a:r>
          <a:endParaRPr lang="en-US" altLang="zh-CN" sz="2800" kern="1200" dirty="0" smtClean="0"/>
        </a:p>
        <a:p>
          <a:pPr lvl="0" algn="ctr" defTabSz="1244600">
            <a:lnSpc>
              <a:spcPct val="90000"/>
            </a:lnSpc>
            <a:spcBef>
              <a:spcPct val="0"/>
            </a:spcBef>
            <a:spcAft>
              <a:spcPct val="35000"/>
            </a:spcAft>
          </a:pPr>
          <a:r>
            <a:rPr lang="zh-CN" altLang="en-US" sz="2800" kern="1200" dirty="0" smtClean="0"/>
            <a:t>桌面</a:t>
          </a:r>
          <a:r>
            <a:rPr lang="en-US" altLang="zh-CN" sz="2800" kern="1200" dirty="0" smtClean="0"/>
            <a:t>/PAPP</a:t>
          </a:r>
          <a:endParaRPr lang="zh-CN" altLang="en-US" sz="2800" kern="1200" dirty="0"/>
        </a:p>
      </dsp:txBody>
      <dsp:txXfrm>
        <a:off x="53645" y="55929"/>
        <a:ext cx="2747352" cy="991637"/>
      </dsp:txXfrm>
    </dsp:sp>
    <dsp:sp modelId="{E3B0D033-9E00-46FF-861A-5D28BD624974}">
      <dsp:nvSpPr>
        <dsp:cNvPr id="0" name=""/>
        <dsp:cNvSpPr/>
      </dsp:nvSpPr>
      <dsp:spPr>
        <a:xfrm rot="5400000">
          <a:off x="4952531" y="-831837"/>
          <a:ext cx="879142" cy="507491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zh-CN" altLang="en-US" sz="1400" kern="1200" dirty="0" smtClean="0"/>
            <a:t>实时查看作业运行情况</a:t>
          </a:r>
          <a:endParaRPr lang="zh-CN" altLang="en-US" sz="1400" kern="1200" dirty="0"/>
        </a:p>
        <a:p>
          <a:pPr marL="114300" lvl="1" indent="-114300" algn="l" defTabSz="622300">
            <a:lnSpc>
              <a:spcPct val="90000"/>
            </a:lnSpc>
            <a:spcBef>
              <a:spcPct val="0"/>
            </a:spcBef>
            <a:spcAft>
              <a:spcPct val="15000"/>
            </a:spcAft>
            <a:buChar char="••"/>
          </a:pPr>
          <a:endParaRPr lang="zh-CN" altLang="en-US" sz="1400" kern="1200" dirty="0"/>
        </a:p>
        <a:p>
          <a:pPr marL="114300" lvl="1" indent="-114300" algn="l" defTabSz="622300">
            <a:lnSpc>
              <a:spcPct val="90000"/>
            </a:lnSpc>
            <a:spcBef>
              <a:spcPct val="0"/>
            </a:spcBef>
            <a:spcAft>
              <a:spcPct val="15000"/>
            </a:spcAft>
            <a:buChar char="••"/>
          </a:pPr>
          <a:r>
            <a:rPr lang="zh-CN" altLang="en-US" sz="1400" kern="1200" dirty="0" smtClean="0"/>
            <a:t>诊断应用性能问题</a:t>
          </a:r>
          <a:endParaRPr lang="zh-CN" altLang="en-US" sz="1400" kern="1200" dirty="0"/>
        </a:p>
      </dsp:txBody>
      <dsp:txXfrm rot="-5400000">
        <a:off x="2854643" y="1308967"/>
        <a:ext cx="5032003" cy="793310"/>
      </dsp:txXfrm>
    </dsp:sp>
    <dsp:sp modelId="{CF302712-3B5D-4EE7-B6E0-4C3CD1A069CF}">
      <dsp:nvSpPr>
        <dsp:cNvPr id="0" name=""/>
        <dsp:cNvSpPr/>
      </dsp:nvSpPr>
      <dsp:spPr>
        <a:xfrm>
          <a:off x="0" y="1156158"/>
          <a:ext cx="2854642" cy="109892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zh-CN" altLang="en-US" sz="2900" kern="1200" dirty="0" smtClean="0"/>
            <a:t>应用运行特征收集器</a:t>
          </a:r>
          <a:r>
            <a:rPr lang="en-US" altLang="zh-CN" sz="2900" kern="1200" dirty="0" err="1" smtClean="0"/>
            <a:t>Paramon</a:t>
          </a:r>
          <a:endParaRPr lang="zh-CN" altLang="en-US" sz="2900" kern="1200" dirty="0"/>
        </a:p>
      </dsp:txBody>
      <dsp:txXfrm>
        <a:off x="53645" y="1209803"/>
        <a:ext cx="2747352" cy="991637"/>
      </dsp:txXfrm>
    </dsp:sp>
    <dsp:sp modelId="{B04E93D7-2F7F-9B4F-B8DB-75DCDB9D74BF}">
      <dsp:nvSpPr>
        <dsp:cNvPr id="0" name=""/>
        <dsp:cNvSpPr/>
      </dsp:nvSpPr>
      <dsp:spPr>
        <a:xfrm rot="5400000">
          <a:off x="4952531" y="322036"/>
          <a:ext cx="879142" cy="507491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150000"/>
            </a:lnSpc>
            <a:spcBef>
              <a:spcPct val="0"/>
            </a:spcBef>
            <a:spcAft>
              <a:spcPct val="15000"/>
            </a:spcAft>
            <a:buChar char="••"/>
          </a:pPr>
          <a:r>
            <a:rPr lang="zh-CN" altLang="en-US" sz="1400" kern="1200" dirty="0" smtClean="0"/>
            <a:t>手机随时随地查看和管理提交作业</a:t>
          </a:r>
          <a:endParaRPr lang="zh-CN" altLang="en-US" sz="1400" kern="1200" dirty="0"/>
        </a:p>
        <a:p>
          <a:pPr marL="114300" lvl="1" indent="-114300" algn="l" defTabSz="622300">
            <a:lnSpc>
              <a:spcPct val="150000"/>
            </a:lnSpc>
            <a:spcBef>
              <a:spcPct val="0"/>
            </a:spcBef>
            <a:spcAft>
              <a:spcPct val="15000"/>
            </a:spcAft>
            <a:buChar char="••"/>
          </a:pPr>
          <a:r>
            <a:rPr lang="zh-CN" altLang="en-US" sz="1400" kern="1200" dirty="0" smtClean="0"/>
            <a:t>发现问题及时提醒</a:t>
          </a:r>
          <a:endParaRPr lang="zh-CN" altLang="en-US" sz="1400" kern="1200" dirty="0"/>
        </a:p>
      </dsp:txBody>
      <dsp:txXfrm rot="-5400000">
        <a:off x="2854643" y="2462840"/>
        <a:ext cx="5032003" cy="793310"/>
      </dsp:txXfrm>
    </dsp:sp>
    <dsp:sp modelId="{F39702D1-593D-B24E-92B6-1CA7351E1C95}">
      <dsp:nvSpPr>
        <dsp:cNvPr id="0" name=""/>
        <dsp:cNvSpPr/>
      </dsp:nvSpPr>
      <dsp:spPr>
        <a:xfrm>
          <a:off x="0" y="2310032"/>
          <a:ext cx="2854642" cy="109892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kern="1200" dirty="0" smtClean="0"/>
            <a:t>手机作业管理器</a:t>
          </a:r>
        </a:p>
        <a:p>
          <a:pPr lvl="0" algn="ctr" defTabSz="1244600">
            <a:lnSpc>
              <a:spcPct val="90000"/>
            </a:lnSpc>
            <a:spcBef>
              <a:spcPct val="0"/>
            </a:spcBef>
            <a:spcAft>
              <a:spcPct val="35000"/>
            </a:spcAft>
          </a:pPr>
          <a:r>
            <a:rPr lang="en-US" altLang="zh-CN" sz="2800" kern="1200" dirty="0" smtClean="0"/>
            <a:t>PA</a:t>
          </a:r>
          <a:endParaRPr lang="zh-CN" altLang="en-US" sz="2800" kern="1200" dirty="0"/>
        </a:p>
      </dsp:txBody>
      <dsp:txXfrm>
        <a:off x="53645" y="2363677"/>
        <a:ext cx="2747352" cy="991637"/>
      </dsp:txXfrm>
    </dsp:sp>
    <dsp:sp modelId="{131EBC9C-3588-5548-8608-450033FFC473}">
      <dsp:nvSpPr>
        <dsp:cNvPr id="0" name=""/>
        <dsp:cNvSpPr/>
      </dsp:nvSpPr>
      <dsp:spPr>
        <a:xfrm rot="5400000">
          <a:off x="4952531" y="1475910"/>
          <a:ext cx="879142" cy="507491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150000"/>
            </a:lnSpc>
            <a:spcBef>
              <a:spcPct val="0"/>
            </a:spcBef>
            <a:spcAft>
              <a:spcPct val="15000"/>
            </a:spcAft>
            <a:buChar char="••"/>
          </a:pPr>
          <a:r>
            <a:rPr lang="zh-CN" altLang="en-US" sz="1400" kern="1200" dirty="0" smtClean="0"/>
            <a:t>机时使用分析</a:t>
          </a:r>
          <a:endParaRPr lang="zh-CN" altLang="en-US" sz="1400" kern="1200" dirty="0"/>
        </a:p>
        <a:p>
          <a:pPr marL="114300" lvl="1" indent="-114300" algn="l" defTabSz="622300">
            <a:lnSpc>
              <a:spcPct val="150000"/>
            </a:lnSpc>
            <a:spcBef>
              <a:spcPct val="0"/>
            </a:spcBef>
            <a:spcAft>
              <a:spcPct val="15000"/>
            </a:spcAft>
            <a:buChar char="••"/>
          </a:pPr>
          <a:r>
            <a:rPr lang="zh-CN" altLang="en-US" sz="1400" kern="1200" dirty="0" smtClean="0"/>
            <a:t>帐单汇总报告</a:t>
          </a:r>
          <a:endParaRPr lang="zh-CN" altLang="en-US" sz="1400" kern="1200" dirty="0"/>
        </a:p>
      </dsp:txBody>
      <dsp:txXfrm rot="-5400000">
        <a:off x="2854643" y="3616714"/>
        <a:ext cx="5032003" cy="793310"/>
      </dsp:txXfrm>
    </dsp:sp>
    <dsp:sp modelId="{57FE04D5-C28A-4D46-9185-F793EC924551}">
      <dsp:nvSpPr>
        <dsp:cNvPr id="0" name=""/>
        <dsp:cNvSpPr/>
      </dsp:nvSpPr>
      <dsp:spPr>
        <a:xfrm>
          <a:off x="0" y="3463906"/>
          <a:ext cx="2854642" cy="109892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kern="1200" dirty="0" smtClean="0"/>
            <a:t>机时使用统计</a:t>
          </a:r>
        </a:p>
        <a:p>
          <a:pPr lvl="0" algn="ctr" defTabSz="1244600">
            <a:lnSpc>
              <a:spcPct val="90000"/>
            </a:lnSpc>
            <a:spcBef>
              <a:spcPct val="0"/>
            </a:spcBef>
            <a:spcAft>
              <a:spcPct val="35000"/>
            </a:spcAft>
          </a:pPr>
          <a:r>
            <a:rPr lang="zh-CN" altLang="en-US" sz="2800" kern="1200" dirty="0" smtClean="0"/>
            <a:t>分析报告</a:t>
          </a:r>
          <a:endParaRPr lang="zh-CN" altLang="en-US" sz="2800" kern="1200" dirty="0"/>
        </a:p>
      </dsp:txBody>
      <dsp:txXfrm>
        <a:off x="53645" y="3517551"/>
        <a:ext cx="2747352" cy="9916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EC259-A49C-A047-81D8-9E5D4F931B70}">
      <dsp:nvSpPr>
        <dsp:cNvPr id="0" name=""/>
        <dsp:cNvSpPr/>
      </dsp:nvSpPr>
      <dsp:spPr>
        <a:xfrm rot="5400000">
          <a:off x="3621405" y="-1293891"/>
          <a:ext cx="1047750" cy="390144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150000"/>
            </a:lnSpc>
            <a:spcBef>
              <a:spcPct val="0"/>
            </a:spcBef>
            <a:spcAft>
              <a:spcPct val="15000"/>
            </a:spcAft>
            <a:buChar char="••"/>
          </a:pPr>
          <a:r>
            <a:rPr lang="zh-CN" altLang="en-US" sz="1700" kern="1200" dirty="0" smtClean="0"/>
            <a:t>微信专属支持群</a:t>
          </a:r>
          <a:endParaRPr lang="zh-CN" altLang="en-US" sz="1700" kern="1200" dirty="0"/>
        </a:p>
        <a:p>
          <a:pPr marL="171450" lvl="1" indent="-171450" algn="l" defTabSz="755650">
            <a:lnSpc>
              <a:spcPct val="150000"/>
            </a:lnSpc>
            <a:spcBef>
              <a:spcPct val="0"/>
            </a:spcBef>
            <a:spcAft>
              <a:spcPct val="15000"/>
            </a:spcAft>
            <a:buChar char="••"/>
          </a:pPr>
          <a:r>
            <a:rPr lang="en-US" altLang="zh-CN" sz="1700" kern="1200" dirty="0" smtClean="0"/>
            <a:t>7</a:t>
          </a:r>
          <a:r>
            <a:rPr lang="zh-CN" altLang="en-US" sz="1700" kern="1200" dirty="0" smtClean="0"/>
            <a:t>*</a:t>
          </a:r>
          <a:r>
            <a:rPr lang="en-US" altLang="zh-CN" sz="1700" kern="1200" dirty="0" smtClean="0"/>
            <a:t>24</a:t>
          </a:r>
          <a:r>
            <a:rPr lang="zh-CN" altLang="en-US" sz="1700" kern="1200" dirty="0" smtClean="0"/>
            <a:t>小时人工值守</a:t>
          </a:r>
          <a:endParaRPr lang="zh-CN" altLang="en-US" sz="1700" kern="1200" dirty="0"/>
        </a:p>
      </dsp:txBody>
      <dsp:txXfrm rot="-5400000">
        <a:off x="2194561" y="184100"/>
        <a:ext cx="3850293" cy="945456"/>
      </dsp:txXfrm>
    </dsp:sp>
    <dsp:sp modelId="{9A614FC2-3432-9746-961F-633B034B70F3}">
      <dsp:nvSpPr>
        <dsp:cNvPr id="0" name=""/>
        <dsp:cNvSpPr/>
      </dsp:nvSpPr>
      <dsp:spPr>
        <a:xfrm>
          <a:off x="0" y="1984"/>
          <a:ext cx="2194560" cy="13096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kern="1200" dirty="0" smtClean="0"/>
            <a:t>基础服务</a:t>
          </a:r>
          <a:endParaRPr lang="zh-CN" altLang="en-US" sz="2800" kern="1200" dirty="0"/>
        </a:p>
      </dsp:txBody>
      <dsp:txXfrm>
        <a:off x="63934" y="65918"/>
        <a:ext cx="2066692" cy="1181819"/>
      </dsp:txXfrm>
    </dsp:sp>
    <dsp:sp modelId="{41EC6526-3384-4E4A-AA88-8C784087B64B}">
      <dsp:nvSpPr>
        <dsp:cNvPr id="0" name=""/>
        <dsp:cNvSpPr/>
      </dsp:nvSpPr>
      <dsp:spPr>
        <a:xfrm rot="5400000">
          <a:off x="3621405" y="81279"/>
          <a:ext cx="1047750" cy="390144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150000"/>
            </a:lnSpc>
            <a:spcBef>
              <a:spcPct val="0"/>
            </a:spcBef>
            <a:spcAft>
              <a:spcPct val="15000"/>
            </a:spcAft>
            <a:buChar char="••"/>
          </a:pPr>
          <a:r>
            <a:rPr lang="zh-CN" altLang="en-US" sz="1700" kern="1200" dirty="0" smtClean="0"/>
            <a:t>应用软件支持</a:t>
          </a:r>
          <a:endParaRPr lang="zh-CN" altLang="en-US" sz="1700" kern="1200" dirty="0"/>
        </a:p>
        <a:p>
          <a:pPr marL="171450" lvl="1" indent="-171450" algn="l" defTabSz="755650">
            <a:lnSpc>
              <a:spcPct val="150000"/>
            </a:lnSpc>
            <a:spcBef>
              <a:spcPct val="0"/>
            </a:spcBef>
            <a:spcAft>
              <a:spcPct val="15000"/>
            </a:spcAft>
            <a:buChar char="••"/>
          </a:pPr>
          <a:r>
            <a:rPr lang="zh-CN" altLang="en-US" sz="1700" kern="1200" dirty="0" smtClean="0"/>
            <a:t>作业问题分析</a:t>
          </a:r>
          <a:endParaRPr lang="zh-CN" altLang="en-US" sz="1700" kern="1200" dirty="0"/>
        </a:p>
      </dsp:txBody>
      <dsp:txXfrm rot="-5400000">
        <a:off x="2194561" y="1559271"/>
        <a:ext cx="3850293" cy="945456"/>
      </dsp:txXfrm>
    </dsp:sp>
    <dsp:sp modelId="{5C9A4621-11F3-954D-8F80-48EC3B463EB1}">
      <dsp:nvSpPr>
        <dsp:cNvPr id="0" name=""/>
        <dsp:cNvSpPr/>
      </dsp:nvSpPr>
      <dsp:spPr>
        <a:xfrm>
          <a:off x="0" y="1377156"/>
          <a:ext cx="2194560" cy="13096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CN" altLang="en-US" sz="2800" kern="1200" dirty="0" smtClean="0"/>
            <a:t>高级服务</a:t>
          </a:r>
          <a:endParaRPr lang="zh-CN" altLang="en-US" sz="2800" kern="1200" dirty="0"/>
        </a:p>
      </dsp:txBody>
      <dsp:txXfrm>
        <a:off x="63934" y="1441090"/>
        <a:ext cx="2066692" cy="1181819"/>
      </dsp:txXfrm>
    </dsp:sp>
    <dsp:sp modelId="{BF0F3A19-B9BE-AA4B-8110-144244C27ABC}">
      <dsp:nvSpPr>
        <dsp:cNvPr id="0" name=""/>
        <dsp:cNvSpPr/>
      </dsp:nvSpPr>
      <dsp:spPr>
        <a:xfrm rot="5400000">
          <a:off x="3621405" y="1456451"/>
          <a:ext cx="1047750" cy="390144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150000"/>
            </a:lnSpc>
            <a:spcBef>
              <a:spcPct val="0"/>
            </a:spcBef>
            <a:spcAft>
              <a:spcPct val="15000"/>
            </a:spcAft>
            <a:buChar char="••"/>
          </a:pPr>
          <a:r>
            <a:rPr lang="zh-CN" altLang="en-US" sz="1700" kern="1200" dirty="0" smtClean="0"/>
            <a:t>应用性能评估</a:t>
          </a:r>
          <a:endParaRPr lang="zh-CN" altLang="en-US" sz="1700" kern="1200" dirty="0"/>
        </a:p>
        <a:p>
          <a:pPr marL="171450" lvl="1" indent="-171450" algn="l" defTabSz="755650">
            <a:lnSpc>
              <a:spcPct val="150000"/>
            </a:lnSpc>
            <a:spcBef>
              <a:spcPct val="0"/>
            </a:spcBef>
            <a:spcAft>
              <a:spcPct val="15000"/>
            </a:spcAft>
            <a:buChar char="••"/>
          </a:pPr>
          <a:r>
            <a:rPr lang="zh-CN" altLang="en-US" sz="1700" kern="1200" dirty="0" smtClean="0"/>
            <a:t>代码优化</a:t>
          </a:r>
          <a:endParaRPr lang="zh-CN" altLang="en-US" sz="1700" kern="1200" dirty="0"/>
        </a:p>
      </dsp:txBody>
      <dsp:txXfrm rot="-5400000">
        <a:off x="2194561" y="2934443"/>
        <a:ext cx="3850293" cy="945456"/>
      </dsp:txXfrm>
    </dsp:sp>
    <dsp:sp modelId="{C8397069-0AC9-344B-AC14-F04D6E3DF16B}">
      <dsp:nvSpPr>
        <dsp:cNvPr id="0" name=""/>
        <dsp:cNvSpPr/>
      </dsp:nvSpPr>
      <dsp:spPr>
        <a:xfrm>
          <a:off x="0" y="2752328"/>
          <a:ext cx="2194560" cy="13096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altLang="zh-CN" sz="2800" kern="1200" dirty="0" smtClean="0"/>
            <a:t>VIP</a:t>
          </a:r>
          <a:r>
            <a:rPr lang="zh-CN" altLang="en-US" sz="2800" kern="1200" dirty="0" smtClean="0"/>
            <a:t>服务</a:t>
          </a:r>
          <a:endParaRPr lang="zh-CN" altLang="en-US" sz="2800" kern="1200" dirty="0"/>
        </a:p>
      </dsp:txBody>
      <dsp:txXfrm>
        <a:off x="63934" y="2816262"/>
        <a:ext cx="2066692" cy="1181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60E9B-2524-BF40-B80B-5204EC0B1268}">
      <dsp:nvSpPr>
        <dsp:cNvPr id="0" name=""/>
        <dsp:cNvSpPr/>
      </dsp:nvSpPr>
      <dsp:spPr>
        <a:xfrm rot="5400000">
          <a:off x="-133814" y="141287"/>
          <a:ext cx="892096" cy="62446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理解硬件</a:t>
          </a:r>
          <a:endParaRPr lang="zh-CN" altLang="en-US" sz="1400" kern="1200" dirty="0"/>
        </a:p>
      </dsp:txBody>
      <dsp:txXfrm rot="-5400000">
        <a:off x="1" y="319707"/>
        <a:ext cx="624467" cy="267629"/>
      </dsp:txXfrm>
    </dsp:sp>
    <dsp:sp modelId="{A74DC766-E907-704A-BC68-017576AAC297}">
      <dsp:nvSpPr>
        <dsp:cNvPr id="0" name=""/>
        <dsp:cNvSpPr/>
      </dsp:nvSpPr>
      <dsp:spPr>
        <a:xfrm rot="5400000">
          <a:off x="2637194" y="-2012727"/>
          <a:ext cx="580167" cy="460562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285750" marR="0" lvl="1" indent="-285750" algn="l" defTabSz="2000250" rtl="0" eaLnBrk="1" fontAlgn="auto" latinLnBrk="0" hangingPunct="1">
            <a:lnSpc>
              <a:spcPct val="90000"/>
            </a:lnSpc>
            <a:spcBef>
              <a:spcPct val="0"/>
            </a:spcBef>
            <a:spcAft>
              <a:spcPct val="15000"/>
            </a:spcAft>
            <a:buClrTx/>
            <a:buSzTx/>
            <a:buFontTx/>
            <a:buChar char="••"/>
            <a:tabLst/>
            <a:defRPr/>
          </a:pPr>
          <a:r>
            <a:rPr lang="zh-CN" altLang="en-US" sz="1000" kern="1200" dirty="0" smtClean="0"/>
            <a:t>发展趋势</a:t>
          </a:r>
          <a:endParaRPr lang="zh-CN" altLang="en-US" sz="1000" kern="1200" dirty="0"/>
        </a:p>
        <a:p>
          <a:pPr marL="285750" marR="0" lvl="1" indent="-285750" algn="l" defTabSz="2000250" rtl="0" eaLnBrk="1" fontAlgn="auto" latinLnBrk="0" hangingPunct="1">
            <a:lnSpc>
              <a:spcPct val="90000"/>
            </a:lnSpc>
            <a:spcBef>
              <a:spcPct val="0"/>
            </a:spcBef>
            <a:spcAft>
              <a:spcPct val="15000"/>
            </a:spcAft>
            <a:buClrTx/>
            <a:buSzTx/>
            <a:buFontTx/>
            <a:buChar char="••"/>
            <a:tabLst/>
            <a:defRPr/>
          </a:pPr>
          <a:r>
            <a:rPr lang="zh-CN" altLang="en-US" sz="1000" kern="1200" dirty="0" smtClean="0"/>
            <a:t>架构</a:t>
          </a:r>
          <a:endParaRPr lang="zh-CN" altLang="en-US" sz="1000" kern="1200" dirty="0"/>
        </a:p>
        <a:p>
          <a:pPr marL="285750" marR="0" lvl="1" indent="-285750" algn="l" defTabSz="2000250" rtl="0" eaLnBrk="1" fontAlgn="auto" latinLnBrk="0" hangingPunct="1">
            <a:lnSpc>
              <a:spcPct val="90000"/>
            </a:lnSpc>
            <a:spcBef>
              <a:spcPct val="0"/>
            </a:spcBef>
            <a:spcAft>
              <a:spcPct val="15000"/>
            </a:spcAft>
            <a:buClrTx/>
            <a:buSzTx/>
            <a:buFontTx/>
            <a:buChar char="••"/>
            <a:tabLst/>
            <a:defRPr/>
          </a:pPr>
          <a:r>
            <a:rPr lang="zh-CN" altLang="en-US" sz="1000" kern="1200" dirty="0" smtClean="0"/>
            <a:t>微架构</a:t>
          </a:r>
          <a:endParaRPr lang="zh-CN" altLang="en-US" sz="1000" kern="1200" dirty="0"/>
        </a:p>
      </dsp:txBody>
      <dsp:txXfrm rot="-5400000">
        <a:off x="624467" y="28321"/>
        <a:ext cx="4577301" cy="523525"/>
      </dsp:txXfrm>
    </dsp:sp>
    <dsp:sp modelId="{17D32D1D-A057-314F-98F3-47B0747D8A2D}">
      <dsp:nvSpPr>
        <dsp:cNvPr id="0" name=""/>
        <dsp:cNvSpPr/>
      </dsp:nvSpPr>
      <dsp:spPr>
        <a:xfrm rot="5400000">
          <a:off x="-133814" y="974719"/>
          <a:ext cx="892096" cy="62446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算法与开发</a:t>
          </a:r>
          <a:endParaRPr lang="zh-CN" altLang="en-US" sz="1400" kern="1200" dirty="0"/>
        </a:p>
      </dsp:txBody>
      <dsp:txXfrm rot="-5400000">
        <a:off x="1" y="1153139"/>
        <a:ext cx="624467" cy="267629"/>
      </dsp:txXfrm>
    </dsp:sp>
    <dsp:sp modelId="{317EAE0A-A425-1B43-9FDE-E6B1E27F96BA}">
      <dsp:nvSpPr>
        <dsp:cNvPr id="0" name=""/>
        <dsp:cNvSpPr/>
      </dsp:nvSpPr>
      <dsp:spPr>
        <a:xfrm rot="5400000">
          <a:off x="2578424" y="-1171974"/>
          <a:ext cx="697708" cy="460562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57150" lvl="1" indent="0" algn="l" defTabSz="444500">
            <a:lnSpc>
              <a:spcPct val="90000"/>
            </a:lnSpc>
            <a:spcBef>
              <a:spcPct val="0"/>
            </a:spcBef>
            <a:spcAft>
              <a:spcPct val="15000"/>
            </a:spcAft>
            <a:buChar char="••"/>
          </a:pPr>
          <a:r>
            <a:rPr lang="zh-CN" altLang="en-US" sz="1300" kern="1200" dirty="0" smtClean="0"/>
            <a:t>并行原理</a:t>
          </a:r>
          <a:endParaRPr lang="zh-CN" altLang="en-US" sz="1300" kern="1200" dirty="0"/>
        </a:p>
        <a:p>
          <a:pPr marL="57150" lvl="1" indent="0" algn="l" defTabSz="444500">
            <a:lnSpc>
              <a:spcPct val="90000"/>
            </a:lnSpc>
            <a:spcBef>
              <a:spcPct val="0"/>
            </a:spcBef>
            <a:spcAft>
              <a:spcPct val="15000"/>
            </a:spcAft>
            <a:buChar char="••"/>
          </a:pPr>
          <a:r>
            <a:rPr lang="zh-CN" altLang="en-US" sz="1300" kern="1200" dirty="0" smtClean="0"/>
            <a:t>算法设计</a:t>
          </a:r>
          <a:endParaRPr lang="zh-CN" altLang="en-US" sz="1300" kern="1200" dirty="0"/>
        </a:p>
        <a:p>
          <a:pPr marL="57150" lvl="1" indent="0" algn="l" defTabSz="444500">
            <a:lnSpc>
              <a:spcPct val="90000"/>
            </a:lnSpc>
            <a:spcBef>
              <a:spcPct val="0"/>
            </a:spcBef>
            <a:spcAft>
              <a:spcPct val="15000"/>
            </a:spcAft>
            <a:buChar char="••"/>
          </a:pPr>
          <a:r>
            <a:rPr lang="zh-CN" altLang="en-US" sz="1300" kern="1200" dirty="0" smtClean="0"/>
            <a:t>代码实现</a:t>
          </a:r>
          <a:endParaRPr lang="zh-CN" altLang="en-US" sz="1300" kern="1200" dirty="0"/>
        </a:p>
        <a:p>
          <a:pPr marL="57150" marR="0" lvl="1" indent="0" algn="l" defTabSz="444500" rtl="0" eaLnBrk="1" fontAlgn="auto" latinLnBrk="0" hangingPunct="1">
            <a:lnSpc>
              <a:spcPct val="90000"/>
            </a:lnSpc>
            <a:spcBef>
              <a:spcPct val="0"/>
            </a:spcBef>
            <a:spcAft>
              <a:spcPct val="15000"/>
            </a:spcAft>
            <a:buClrTx/>
            <a:buSzTx/>
            <a:buFontTx/>
            <a:buChar char="••"/>
            <a:tabLst/>
            <a:defRPr/>
          </a:pPr>
          <a:endParaRPr lang="zh-CN" altLang="en-US" sz="1300" kern="1200" dirty="0"/>
        </a:p>
      </dsp:txBody>
      <dsp:txXfrm rot="-5400000">
        <a:off x="624468" y="816041"/>
        <a:ext cx="4571563" cy="629590"/>
      </dsp:txXfrm>
    </dsp:sp>
    <dsp:sp modelId="{194AC08F-F6A4-0A47-963F-ED95B7083D86}">
      <dsp:nvSpPr>
        <dsp:cNvPr id="0" name=""/>
        <dsp:cNvSpPr/>
      </dsp:nvSpPr>
      <dsp:spPr>
        <a:xfrm rot="5400000">
          <a:off x="-133814" y="1749227"/>
          <a:ext cx="892096" cy="62446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获取性能特征</a:t>
          </a:r>
          <a:endParaRPr lang="zh-CN" altLang="en-US" sz="1400" kern="1200" dirty="0"/>
        </a:p>
      </dsp:txBody>
      <dsp:txXfrm rot="-5400000">
        <a:off x="1" y="1927647"/>
        <a:ext cx="624467" cy="267629"/>
      </dsp:txXfrm>
    </dsp:sp>
    <dsp:sp modelId="{90DEF757-FB05-624E-BD9E-7B91DDD7EB6E}">
      <dsp:nvSpPr>
        <dsp:cNvPr id="0" name=""/>
        <dsp:cNvSpPr/>
      </dsp:nvSpPr>
      <dsp:spPr>
        <a:xfrm rot="5400000">
          <a:off x="2637347" y="-397466"/>
          <a:ext cx="579863" cy="460562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zh-CN" altLang="en-US" sz="1000" kern="1200" dirty="0" smtClean="0"/>
            <a:t>性能指标</a:t>
          </a:r>
          <a:endParaRPr lang="zh-CN" altLang="en-US" sz="1000" kern="1200" dirty="0"/>
        </a:p>
        <a:p>
          <a:pPr marL="57150" lvl="1" indent="-57150" algn="l" defTabSz="444500">
            <a:lnSpc>
              <a:spcPct val="90000"/>
            </a:lnSpc>
            <a:spcBef>
              <a:spcPct val="0"/>
            </a:spcBef>
            <a:spcAft>
              <a:spcPct val="15000"/>
            </a:spcAft>
            <a:buChar char="••"/>
          </a:pPr>
          <a:r>
            <a:rPr lang="zh-CN" altLang="en-US" sz="1000" kern="1200" dirty="0" smtClean="0"/>
            <a:t>利用工具</a:t>
          </a:r>
          <a:endParaRPr lang="zh-CN" altLang="en-US" sz="1000" kern="1200" dirty="0"/>
        </a:p>
        <a:p>
          <a:pPr marL="57150" lvl="1" indent="-57150" algn="l" defTabSz="444500">
            <a:lnSpc>
              <a:spcPct val="90000"/>
            </a:lnSpc>
            <a:spcBef>
              <a:spcPct val="0"/>
            </a:spcBef>
            <a:spcAft>
              <a:spcPct val="15000"/>
            </a:spcAft>
            <a:buChar char="••"/>
          </a:pPr>
          <a:r>
            <a:rPr lang="zh-CN" altLang="en-US" sz="1000" kern="1200" dirty="0" smtClean="0"/>
            <a:t>快速分析</a:t>
          </a:r>
          <a:endParaRPr lang="zh-CN" altLang="en-US" sz="1000" kern="1200" dirty="0"/>
        </a:p>
      </dsp:txBody>
      <dsp:txXfrm rot="-5400000">
        <a:off x="624468" y="1643720"/>
        <a:ext cx="4577315" cy="523249"/>
      </dsp:txXfrm>
    </dsp:sp>
    <dsp:sp modelId="{201B999A-1C26-B843-9555-C56183D7308E}">
      <dsp:nvSpPr>
        <dsp:cNvPr id="0" name=""/>
        <dsp:cNvSpPr/>
      </dsp:nvSpPr>
      <dsp:spPr>
        <a:xfrm rot="5400000">
          <a:off x="-133814" y="2523736"/>
          <a:ext cx="892096" cy="62446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代码</a:t>
          </a:r>
        </a:p>
        <a:p>
          <a:pPr lvl="0" algn="ctr" defTabSz="622300">
            <a:lnSpc>
              <a:spcPct val="90000"/>
            </a:lnSpc>
            <a:spcBef>
              <a:spcPct val="0"/>
            </a:spcBef>
            <a:spcAft>
              <a:spcPct val="35000"/>
            </a:spcAft>
          </a:pPr>
          <a:r>
            <a:rPr lang="zh-CN" altLang="en-US" sz="1400" kern="1200" dirty="0" smtClean="0"/>
            <a:t>优化</a:t>
          </a:r>
          <a:endParaRPr lang="zh-CN" altLang="en-US" sz="1400" kern="1200" dirty="0"/>
        </a:p>
      </dsp:txBody>
      <dsp:txXfrm rot="-5400000">
        <a:off x="1" y="2702156"/>
        <a:ext cx="624467" cy="267629"/>
      </dsp:txXfrm>
    </dsp:sp>
    <dsp:sp modelId="{8DC93818-20C2-AD4F-8F35-3C653CD12217}">
      <dsp:nvSpPr>
        <dsp:cNvPr id="0" name=""/>
        <dsp:cNvSpPr/>
      </dsp:nvSpPr>
      <dsp:spPr>
        <a:xfrm rot="5400000">
          <a:off x="2637347" y="377042"/>
          <a:ext cx="579863" cy="460562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zh-CN" altLang="en-US" sz="1000" kern="1200" dirty="0" smtClean="0"/>
            <a:t>工具</a:t>
          </a:r>
          <a:endParaRPr lang="zh-CN" altLang="en-US" sz="1000" kern="1200" dirty="0"/>
        </a:p>
        <a:p>
          <a:pPr marL="57150" lvl="1" indent="-57150" algn="l" defTabSz="444500">
            <a:lnSpc>
              <a:spcPct val="90000"/>
            </a:lnSpc>
            <a:spcBef>
              <a:spcPct val="0"/>
            </a:spcBef>
            <a:spcAft>
              <a:spcPct val="15000"/>
            </a:spcAft>
            <a:buChar char="••"/>
          </a:pPr>
          <a:r>
            <a:rPr lang="zh-CN" altLang="en-US" sz="1000" kern="1200" dirty="0" smtClean="0"/>
            <a:t>优化方法</a:t>
          </a:r>
          <a:endParaRPr lang="zh-CN" altLang="en-US" sz="1000" kern="1200" dirty="0"/>
        </a:p>
        <a:p>
          <a:pPr marL="57150" lvl="1" indent="-57150" algn="l" defTabSz="444500">
            <a:lnSpc>
              <a:spcPct val="90000"/>
            </a:lnSpc>
            <a:spcBef>
              <a:spcPct val="0"/>
            </a:spcBef>
            <a:spcAft>
              <a:spcPct val="15000"/>
            </a:spcAft>
            <a:buChar char="••"/>
          </a:pPr>
          <a:r>
            <a:rPr lang="zh-CN" altLang="en-US" sz="1000" kern="1200" dirty="0" smtClean="0"/>
            <a:t>多手段优化案例</a:t>
          </a:r>
          <a:endParaRPr lang="zh-CN" altLang="en-US" sz="1000" kern="1200" dirty="0"/>
        </a:p>
      </dsp:txBody>
      <dsp:txXfrm rot="-5400000">
        <a:off x="624468" y="2418229"/>
        <a:ext cx="4577315" cy="523249"/>
      </dsp:txXfrm>
    </dsp:sp>
    <dsp:sp modelId="{9D0E24F4-D063-6448-9076-5F9CCB79CEC5}">
      <dsp:nvSpPr>
        <dsp:cNvPr id="0" name=""/>
        <dsp:cNvSpPr/>
      </dsp:nvSpPr>
      <dsp:spPr>
        <a:xfrm rot="5400000">
          <a:off x="-133814" y="3298245"/>
          <a:ext cx="892096" cy="62446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1400" kern="1200" dirty="0" smtClean="0"/>
            <a:t>运行</a:t>
          </a:r>
        </a:p>
        <a:p>
          <a:pPr lvl="0" algn="ctr" defTabSz="622300">
            <a:lnSpc>
              <a:spcPct val="90000"/>
            </a:lnSpc>
            <a:spcBef>
              <a:spcPct val="0"/>
            </a:spcBef>
            <a:spcAft>
              <a:spcPct val="35000"/>
            </a:spcAft>
          </a:pPr>
          <a:r>
            <a:rPr lang="zh-CN" altLang="en-US" sz="1400" kern="1200" dirty="0" smtClean="0"/>
            <a:t>优化</a:t>
          </a:r>
          <a:endParaRPr lang="zh-CN" altLang="en-US" sz="1400" kern="1200" dirty="0"/>
        </a:p>
      </dsp:txBody>
      <dsp:txXfrm rot="-5400000">
        <a:off x="1" y="3476665"/>
        <a:ext cx="624467" cy="267629"/>
      </dsp:txXfrm>
    </dsp:sp>
    <dsp:sp modelId="{F3C58D07-D696-4540-B45E-94AC0DF1CD53}">
      <dsp:nvSpPr>
        <dsp:cNvPr id="0" name=""/>
        <dsp:cNvSpPr/>
      </dsp:nvSpPr>
      <dsp:spPr>
        <a:xfrm rot="5400000">
          <a:off x="2637347" y="1151551"/>
          <a:ext cx="579863" cy="460562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zh-CN" altLang="en-US" sz="1000" kern="1200" dirty="0" smtClean="0"/>
            <a:t>工具</a:t>
          </a:r>
          <a:endParaRPr lang="zh-CN" altLang="en-US" sz="1000" kern="1200" dirty="0"/>
        </a:p>
        <a:p>
          <a:pPr marL="57150" lvl="1" indent="-57150" algn="l" defTabSz="444500">
            <a:lnSpc>
              <a:spcPct val="90000"/>
            </a:lnSpc>
            <a:spcBef>
              <a:spcPct val="0"/>
            </a:spcBef>
            <a:spcAft>
              <a:spcPct val="15000"/>
            </a:spcAft>
            <a:buChar char="••"/>
          </a:pPr>
          <a:r>
            <a:rPr lang="zh-CN" altLang="en-US" sz="1000" kern="1200" dirty="0" smtClean="0"/>
            <a:t>快速诊断</a:t>
          </a:r>
          <a:endParaRPr lang="zh-CN" altLang="en-US" sz="1000" kern="1200" dirty="0"/>
        </a:p>
        <a:p>
          <a:pPr marL="57150" lvl="1" indent="-57150" algn="l" defTabSz="444500">
            <a:lnSpc>
              <a:spcPct val="90000"/>
            </a:lnSpc>
            <a:spcBef>
              <a:spcPct val="0"/>
            </a:spcBef>
            <a:spcAft>
              <a:spcPct val="15000"/>
            </a:spcAft>
            <a:buChar char="••"/>
          </a:pPr>
          <a:r>
            <a:rPr lang="zh-CN" altLang="en-US" sz="1000" kern="1200" dirty="0" smtClean="0"/>
            <a:t>案例</a:t>
          </a:r>
          <a:endParaRPr lang="zh-CN" altLang="en-US" sz="1000" kern="1200" dirty="0"/>
        </a:p>
      </dsp:txBody>
      <dsp:txXfrm rot="-5400000">
        <a:off x="624468" y="3192738"/>
        <a:ext cx="4577315" cy="5232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7AC74-15AC-6842-B488-6E56214C86F1}">
      <dsp:nvSpPr>
        <dsp:cNvPr id="0" name=""/>
        <dsp:cNvSpPr/>
      </dsp:nvSpPr>
      <dsp:spPr>
        <a:xfrm>
          <a:off x="4951612" y="2655667"/>
          <a:ext cx="2520007" cy="198000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zh-CN" altLang="en-US" sz="1400" kern="1200" dirty="0"/>
        </a:p>
        <a:p>
          <a:pPr marL="114300" lvl="1" indent="-114300" algn="l" defTabSz="622300">
            <a:lnSpc>
              <a:spcPct val="90000"/>
            </a:lnSpc>
            <a:spcBef>
              <a:spcPct val="0"/>
            </a:spcBef>
            <a:spcAft>
              <a:spcPct val="15000"/>
            </a:spcAft>
            <a:buChar char="••"/>
          </a:pPr>
          <a:r>
            <a:rPr lang="zh-CN" altLang="en-US" sz="1400" kern="1200" dirty="0" smtClean="0"/>
            <a:t>省钱</a:t>
          </a:r>
          <a:endParaRPr lang="zh-CN" altLang="en-US" sz="1400" kern="1200" dirty="0"/>
        </a:p>
        <a:p>
          <a:pPr marL="114300" lvl="1" indent="-114300" algn="l" defTabSz="622300">
            <a:lnSpc>
              <a:spcPct val="90000"/>
            </a:lnSpc>
            <a:spcBef>
              <a:spcPct val="0"/>
            </a:spcBef>
            <a:spcAft>
              <a:spcPct val="15000"/>
            </a:spcAft>
            <a:buChar char="••"/>
          </a:pPr>
          <a:r>
            <a:rPr lang="zh-CN" altLang="en-US" sz="1400" kern="1200" dirty="0" smtClean="0"/>
            <a:t>省心</a:t>
          </a:r>
          <a:endParaRPr lang="zh-CN" altLang="en-US" sz="1400" kern="1200" dirty="0"/>
        </a:p>
      </dsp:txBody>
      <dsp:txXfrm>
        <a:off x="5751109" y="3194162"/>
        <a:ext cx="1677017" cy="1398016"/>
      </dsp:txXfrm>
    </dsp:sp>
    <dsp:sp modelId="{D01AF379-B1B2-E04C-B2CB-E9F4DB7E8C51}">
      <dsp:nvSpPr>
        <dsp:cNvPr id="0" name=""/>
        <dsp:cNvSpPr/>
      </dsp:nvSpPr>
      <dsp:spPr>
        <a:xfrm>
          <a:off x="477766" y="2635947"/>
          <a:ext cx="2548314" cy="201944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zh-CN" altLang="en-US" sz="1600" kern="1200" dirty="0"/>
        </a:p>
        <a:p>
          <a:pPr marL="114300" lvl="1" indent="-114300" algn="l" defTabSz="622300">
            <a:lnSpc>
              <a:spcPct val="90000"/>
            </a:lnSpc>
            <a:spcBef>
              <a:spcPct val="0"/>
            </a:spcBef>
            <a:spcAft>
              <a:spcPct val="15000"/>
            </a:spcAft>
            <a:buChar char="••"/>
          </a:pPr>
          <a:r>
            <a:rPr lang="en-US" altLang="zh-CN" sz="1400" kern="1200" dirty="0" smtClean="0"/>
            <a:t>7</a:t>
          </a:r>
          <a:r>
            <a:rPr lang="zh-CN" altLang="en-US" sz="1400" kern="1200" dirty="0" smtClean="0"/>
            <a:t>*</a:t>
          </a:r>
          <a:r>
            <a:rPr lang="en-US" altLang="zh-CN" sz="1400" kern="1200" dirty="0" smtClean="0"/>
            <a:t>24</a:t>
          </a:r>
          <a:r>
            <a:rPr lang="zh-CN" altLang="en-US" sz="1400" kern="1200" dirty="0" smtClean="0"/>
            <a:t>小时在线支持</a:t>
          </a:r>
          <a:endParaRPr lang="zh-CN" altLang="en-US" sz="1400" kern="1200" dirty="0"/>
        </a:p>
        <a:p>
          <a:pPr marL="114300" lvl="1" indent="-114300" algn="l" defTabSz="622300">
            <a:lnSpc>
              <a:spcPct val="90000"/>
            </a:lnSpc>
            <a:spcBef>
              <a:spcPct val="0"/>
            </a:spcBef>
            <a:spcAft>
              <a:spcPct val="15000"/>
            </a:spcAft>
            <a:buChar char="••"/>
          </a:pPr>
          <a:r>
            <a:rPr lang="zh-CN" altLang="en-US" sz="1400" kern="1200" dirty="0" smtClean="0"/>
            <a:t>行业顶级专家现场支持</a:t>
          </a:r>
          <a:endParaRPr lang="zh-CN" altLang="en-US" sz="1400" kern="1200" dirty="0"/>
        </a:p>
        <a:p>
          <a:pPr marL="114300" lvl="1" indent="-114300" algn="l" defTabSz="622300">
            <a:lnSpc>
              <a:spcPct val="90000"/>
            </a:lnSpc>
            <a:spcBef>
              <a:spcPct val="0"/>
            </a:spcBef>
            <a:spcAft>
              <a:spcPct val="15000"/>
            </a:spcAft>
            <a:buChar char="••"/>
          </a:pPr>
          <a:r>
            <a:rPr lang="zh-CN" altLang="en-US" sz="1400" kern="1200" dirty="0" smtClean="0"/>
            <a:t>应用优化和培训等服务</a:t>
          </a:r>
          <a:endParaRPr lang="zh-CN" altLang="en-US" sz="1400" kern="1200" dirty="0"/>
        </a:p>
        <a:p>
          <a:pPr marL="114300" lvl="1" indent="-114300" algn="l" defTabSz="622300">
            <a:lnSpc>
              <a:spcPct val="90000"/>
            </a:lnSpc>
            <a:spcBef>
              <a:spcPct val="0"/>
            </a:spcBef>
            <a:spcAft>
              <a:spcPct val="15000"/>
            </a:spcAft>
            <a:buChar char="••"/>
          </a:pPr>
          <a:endParaRPr lang="zh-CN" altLang="en-US" sz="1400" kern="1200" dirty="0"/>
        </a:p>
      </dsp:txBody>
      <dsp:txXfrm>
        <a:off x="522127" y="3185169"/>
        <a:ext cx="1695098" cy="1425861"/>
      </dsp:txXfrm>
    </dsp:sp>
    <dsp:sp modelId="{EADC983A-22FE-3347-A4BA-4185CABCC151}">
      <dsp:nvSpPr>
        <dsp:cNvPr id="0" name=""/>
        <dsp:cNvSpPr/>
      </dsp:nvSpPr>
      <dsp:spPr>
        <a:xfrm>
          <a:off x="4914850" y="-196226"/>
          <a:ext cx="2520007" cy="198000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smtClean="0"/>
            <a:t>登陆快</a:t>
          </a:r>
          <a:endParaRPr lang="zh-CN" altLang="en-US" sz="1600" kern="1200" dirty="0"/>
        </a:p>
        <a:p>
          <a:pPr marL="171450" lvl="1" indent="-171450" algn="l" defTabSz="711200">
            <a:lnSpc>
              <a:spcPct val="90000"/>
            </a:lnSpc>
            <a:spcBef>
              <a:spcPct val="0"/>
            </a:spcBef>
            <a:spcAft>
              <a:spcPct val="15000"/>
            </a:spcAft>
            <a:buChar char="••"/>
          </a:pPr>
          <a:r>
            <a:rPr lang="zh-CN" altLang="en-US" sz="1600" kern="1200" dirty="0" smtClean="0"/>
            <a:t>操作快</a:t>
          </a:r>
          <a:endParaRPr lang="zh-CN" altLang="en-US" sz="1600" kern="1200" dirty="0"/>
        </a:p>
        <a:p>
          <a:pPr marL="171450" lvl="1" indent="-171450" algn="l" defTabSz="711200">
            <a:lnSpc>
              <a:spcPct val="90000"/>
            </a:lnSpc>
            <a:spcBef>
              <a:spcPct val="0"/>
            </a:spcBef>
            <a:spcAft>
              <a:spcPct val="15000"/>
            </a:spcAft>
            <a:buChar char="••"/>
          </a:pPr>
          <a:r>
            <a:rPr lang="zh-CN" altLang="en-US" sz="1600" kern="1200" dirty="0" smtClean="0"/>
            <a:t>传输快</a:t>
          </a:r>
          <a:endParaRPr lang="zh-CN" altLang="en-US" sz="1600" kern="1200" dirty="0"/>
        </a:p>
        <a:p>
          <a:pPr marL="171450" lvl="1" indent="-171450" algn="l" defTabSz="711200">
            <a:lnSpc>
              <a:spcPct val="90000"/>
            </a:lnSpc>
            <a:spcBef>
              <a:spcPct val="0"/>
            </a:spcBef>
            <a:spcAft>
              <a:spcPct val="15000"/>
            </a:spcAft>
            <a:buChar char="••"/>
          </a:pPr>
          <a:r>
            <a:rPr lang="zh-CN" altLang="en-US" sz="1600" kern="1200" dirty="0" smtClean="0"/>
            <a:t>计算快</a:t>
          </a:r>
          <a:endParaRPr lang="zh-CN" altLang="en-US" sz="1600" kern="1200" dirty="0"/>
        </a:p>
        <a:p>
          <a:pPr marL="171450" lvl="1" indent="-171450" algn="l" defTabSz="711200">
            <a:lnSpc>
              <a:spcPct val="90000"/>
            </a:lnSpc>
            <a:spcBef>
              <a:spcPct val="0"/>
            </a:spcBef>
            <a:spcAft>
              <a:spcPct val="15000"/>
            </a:spcAft>
            <a:buChar char="••"/>
          </a:pPr>
          <a:r>
            <a:rPr lang="zh-CN" altLang="en-US" sz="1600" kern="1200" dirty="0" smtClean="0"/>
            <a:t>分析快</a:t>
          </a:r>
          <a:endParaRPr lang="zh-CN" altLang="en-US" sz="1600" kern="1200" dirty="0"/>
        </a:p>
      </dsp:txBody>
      <dsp:txXfrm>
        <a:off x="5714346" y="-152732"/>
        <a:ext cx="1677017" cy="1398016"/>
      </dsp:txXfrm>
    </dsp:sp>
    <dsp:sp modelId="{799A00FA-DB94-A742-9A61-1AAE7B5D665F}">
      <dsp:nvSpPr>
        <dsp:cNvPr id="0" name=""/>
        <dsp:cNvSpPr/>
      </dsp:nvSpPr>
      <dsp:spPr>
        <a:xfrm>
          <a:off x="570294" y="-152428"/>
          <a:ext cx="2512797" cy="199122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smtClean="0"/>
            <a:t>多种登陆方式</a:t>
          </a:r>
          <a:endParaRPr lang="zh-CN" altLang="en-US" sz="1600" kern="1200" dirty="0"/>
        </a:p>
        <a:p>
          <a:pPr marL="171450" lvl="1" indent="-171450" algn="l" defTabSz="711200">
            <a:lnSpc>
              <a:spcPct val="90000"/>
            </a:lnSpc>
            <a:spcBef>
              <a:spcPct val="0"/>
            </a:spcBef>
            <a:spcAft>
              <a:spcPct val="15000"/>
            </a:spcAft>
            <a:buChar char="••"/>
          </a:pPr>
          <a:r>
            <a:rPr lang="zh-CN" altLang="en-US" sz="1600" kern="1200" dirty="0" smtClean="0"/>
            <a:t>多种作业提交管理工具</a:t>
          </a:r>
          <a:endParaRPr lang="zh-CN" altLang="en-US" sz="1600" kern="1200" dirty="0"/>
        </a:p>
        <a:p>
          <a:pPr marL="171450" lvl="1" indent="-171450" algn="l" defTabSz="711200">
            <a:lnSpc>
              <a:spcPct val="90000"/>
            </a:lnSpc>
            <a:spcBef>
              <a:spcPct val="0"/>
            </a:spcBef>
            <a:spcAft>
              <a:spcPct val="15000"/>
            </a:spcAft>
            <a:buChar char="••"/>
          </a:pPr>
          <a:r>
            <a:rPr lang="zh-CN" altLang="en-US" sz="1600" kern="1200" dirty="0" smtClean="0"/>
            <a:t>更多优化过的应用</a:t>
          </a:r>
          <a:endParaRPr lang="zh-CN" altLang="en-US" sz="1600" kern="1200" dirty="0"/>
        </a:p>
        <a:p>
          <a:pPr marL="114300" lvl="1" indent="-114300" algn="l" defTabSz="622300">
            <a:lnSpc>
              <a:spcPct val="90000"/>
            </a:lnSpc>
            <a:spcBef>
              <a:spcPct val="0"/>
            </a:spcBef>
            <a:spcAft>
              <a:spcPct val="15000"/>
            </a:spcAft>
            <a:buChar char="••"/>
          </a:pPr>
          <a:endParaRPr lang="zh-CN" altLang="en-US" sz="1400" kern="1200" dirty="0"/>
        </a:p>
      </dsp:txBody>
      <dsp:txXfrm>
        <a:off x="614035" y="-108687"/>
        <a:ext cx="1671476" cy="1405936"/>
      </dsp:txXfrm>
    </dsp:sp>
    <dsp:sp modelId="{24CE848A-6C03-0247-AB2A-0A05D05844F8}">
      <dsp:nvSpPr>
        <dsp:cNvPr id="0" name=""/>
        <dsp:cNvSpPr/>
      </dsp:nvSpPr>
      <dsp:spPr>
        <a:xfrm>
          <a:off x="2018832" y="251151"/>
          <a:ext cx="1881074" cy="1881074"/>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0040" tIns="320040" rIns="320040" bIns="320040" numCol="1" spcCol="1270" anchor="ctr" anchorCtr="0">
          <a:noAutofit/>
        </a:bodyPr>
        <a:lstStyle/>
        <a:p>
          <a:pPr lvl="0" algn="ctr" defTabSz="2000250">
            <a:lnSpc>
              <a:spcPct val="90000"/>
            </a:lnSpc>
            <a:spcBef>
              <a:spcPct val="0"/>
            </a:spcBef>
            <a:spcAft>
              <a:spcPct val="35000"/>
            </a:spcAft>
          </a:pPr>
          <a:r>
            <a:rPr lang="zh-CN" altLang="en-US" sz="4500" kern="1200" dirty="0" smtClean="0"/>
            <a:t>多</a:t>
          </a:r>
          <a:endParaRPr lang="zh-CN" altLang="en-US" sz="4500" kern="1200" dirty="0"/>
        </a:p>
      </dsp:txBody>
      <dsp:txXfrm>
        <a:off x="2569786" y="802105"/>
        <a:ext cx="1330120" cy="1330120"/>
      </dsp:txXfrm>
    </dsp:sp>
    <dsp:sp modelId="{036920C0-3E79-814C-BDDF-AF9D5BD1EAEF}">
      <dsp:nvSpPr>
        <dsp:cNvPr id="0" name=""/>
        <dsp:cNvSpPr/>
      </dsp:nvSpPr>
      <dsp:spPr>
        <a:xfrm rot="5400000">
          <a:off x="3986792" y="251151"/>
          <a:ext cx="1881074" cy="1881074"/>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0040" tIns="320040" rIns="320040" bIns="320040" numCol="1" spcCol="1270" anchor="ctr" anchorCtr="0">
          <a:noAutofit/>
        </a:bodyPr>
        <a:lstStyle/>
        <a:p>
          <a:pPr lvl="0" algn="ctr" defTabSz="2000250">
            <a:lnSpc>
              <a:spcPct val="90000"/>
            </a:lnSpc>
            <a:spcBef>
              <a:spcPct val="0"/>
            </a:spcBef>
            <a:spcAft>
              <a:spcPct val="35000"/>
            </a:spcAft>
          </a:pPr>
          <a:r>
            <a:rPr lang="zh-CN" altLang="en-US" sz="4500" kern="1200" dirty="0" smtClean="0"/>
            <a:t>快</a:t>
          </a:r>
          <a:endParaRPr lang="zh-CN" altLang="en-US" sz="4500" kern="1200" dirty="0"/>
        </a:p>
      </dsp:txBody>
      <dsp:txXfrm rot="-5400000">
        <a:off x="3986792" y="802105"/>
        <a:ext cx="1330120" cy="1330120"/>
      </dsp:txXfrm>
    </dsp:sp>
    <dsp:sp modelId="{3C56C8AE-1AB2-FE47-BA7A-D4F77D789966}">
      <dsp:nvSpPr>
        <dsp:cNvPr id="0" name=""/>
        <dsp:cNvSpPr/>
      </dsp:nvSpPr>
      <dsp:spPr>
        <a:xfrm rot="10800000">
          <a:off x="3986792" y="2219111"/>
          <a:ext cx="1881074" cy="1881074"/>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0040" tIns="320040" rIns="320040" bIns="320040" numCol="1" spcCol="1270" anchor="ctr" anchorCtr="0">
          <a:noAutofit/>
        </a:bodyPr>
        <a:lstStyle/>
        <a:p>
          <a:pPr lvl="0" algn="ctr" defTabSz="2000250">
            <a:lnSpc>
              <a:spcPct val="90000"/>
            </a:lnSpc>
            <a:spcBef>
              <a:spcPct val="0"/>
            </a:spcBef>
            <a:spcAft>
              <a:spcPct val="35000"/>
            </a:spcAft>
          </a:pPr>
          <a:r>
            <a:rPr lang="zh-CN" altLang="en-US" sz="4500" kern="1200" dirty="0" smtClean="0"/>
            <a:t>省</a:t>
          </a:r>
          <a:endParaRPr lang="zh-CN" altLang="en-US" sz="4500" kern="1200" dirty="0"/>
        </a:p>
      </dsp:txBody>
      <dsp:txXfrm rot="10800000">
        <a:off x="3986792" y="2219111"/>
        <a:ext cx="1330120" cy="1330120"/>
      </dsp:txXfrm>
    </dsp:sp>
    <dsp:sp modelId="{0007F377-FA13-F641-9526-53D7FC9585A0}">
      <dsp:nvSpPr>
        <dsp:cNvPr id="0" name=""/>
        <dsp:cNvSpPr/>
      </dsp:nvSpPr>
      <dsp:spPr>
        <a:xfrm rot="16200000">
          <a:off x="2018832" y="2219111"/>
          <a:ext cx="1881074" cy="1881074"/>
        </a:xfrm>
        <a:prstGeom prst="pieWedg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zh-CN" altLang="en-US" sz="4800" kern="1200" dirty="0" smtClean="0"/>
            <a:t>好</a:t>
          </a:r>
          <a:endParaRPr lang="zh-CN" altLang="en-US" sz="4800" kern="1200" dirty="0"/>
        </a:p>
      </dsp:txBody>
      <dsp:txXfrm rot="5400000">
        <a:off x="2569786" y="2219111"/>
        <a:ext cx="1330120" cy="1330120"/>
      </dsp:txXfrm>
    </dsp:sp>
    <dsp:sp modelId="{FB5E86A7-3B25-D644-B003-D0D15F911731}">
      <dsp:nvSpPr>
        <dsp:cNvPr id="0" name=""/>
        <dsp:cNvSpPr/>
      </dsp:nvSpPr>
      <dsp:spPr>
        <a:xfrm rot="14160126">
          <a:off x="4056734" y="4068959"/>
          <a:ext cx="649470" cy="564756"/>
        </a:xfrm>
        <a:prstGeom prst="circularArrow">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E05BD8E8-D5D3-8140-91B3-6436D1F367EF}">
      <dsp:nvSpPr>
        <dsp:cNvPr id="0" name=""/>
        <dsp:cNvSpPr/>
      </dsp:nvSpPr>
      <dsp:spPr>
        <a:xfrm rot="10800000">
          <a:off x="3618614" y="2001897"/>
          <a:ext cx="649470" cy="564756"/>
        </a:xfrm>
        <a:prstGeom prst="circularArrow">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0.57806</cdr:x>
      <cdr:y>0.33078</cdr:y>
    </cdr:from>
    <cdr:to>
      <cdr:x>0.89648</cdr:x>
      <cdr:y>0.51066</cdr:y>
    </cdr:to>
    <cdr:sp macro="" textlink="">
      <cdr:nvSpPr>
        <cdr:cNvPr id="2" name="文本框 4"/>
        <cdr:cNvSpPr txBox="1"/>
      </cdr:nvSpPr>
      <cdr:spPr>
        <a:xfrm xmlns:a="http://schemas.openxmlformats.org/drawingml/2006/main">
          <a:off x="2783808" y="962141"/>
          <a:ext cx="1533430"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637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275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6912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5501"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1877" algn="l" defTabSz="91275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38252" algn="l" defTabSz="91275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194628" algn="l" defTabSz="91275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1003" algn="l" defTabSz="91275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xmlns:a="http://schemas.openxmlformats.org/drawingml/2006/main">
          <a:pPr marL="285750" indent="-285750">
            <a:buFont typeface="Wingdings" panose="05000000000000000000" pitchFamily="2" charset="2"/>
            <a:buChar char="n"/>
          </a:pPr>
          <a:r>
            <a:rPr lang="zh-CN" altLang="en-US" sz="1400" dirty="0" smtClean="0">
              <a:solidFill>
                <a:srgbClr val="FF0000"/>
              </a:solidFill>
            </a:rPr>
            <a:t>长沙超算</a:t>
          </a:r>
          <a:endParaRPr lang="en-US" altLang="zh-CN" sz="1400" dirty="0" smtClean="0">
            <a:solidFill>
              <a:srgbClr val="FF0000"/>
            </a:solidFill>
          </a:endParaRPr>
        </a:p>
        <a:p xmlns:a="http://schemas.openxmlformats.org/drawingml/2006/main">
          <a:pPr marL="285750" indent="-285750">
            <a:buFont typeface="Wingdings" panose="05000000000000000000" pitchFamily="2" charset="2"/>
            <a:buChar char="n"/>
          </a:pPr>
          <a:r>
            <a:rPr lang="en-US" altLang="zh-CN" sz="1400" dirty="0" smtClean="0">
              <a:solidFill>
                <a:schemeClr val="bg2">
                  <a:lumMod val="50000"/>
                </a:schemeClr>
              </a:solidFill>
            </a:rPr>
            <a:t>GPU</a:t>
          </a:r>
          <a:r>
            <a:rPr lang="zh-CN" altLang="en-US" sz="1400" dirty="0" smtClean="0">
              <a:solidFill>
                <a:schemeClr val="bg2">
                  <a:lumMod val="50000"/>
                </a:schemeClr>
              </a:solidFill>
            </a:rPr>
            <a:t>云平台</a:t>
          </a:r>
          <a:endParaRPr lang="en-US" altLang="zh-CN" sz="1400" dirty="0" smtClean="0">
            <a:solidFill>
              <a:schemeClr val="bg2">
                <a:lumMod val="50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0.64743</cdr:x>
      <cdr:y>0.41062</cdr:y>
    </cdr:from>
    <cdr:to>
      <cdr:x>0.95523</cdr:x>
      <cdr:y>0.50434</cdr:y>
    </cdr:to>
    <cdr:sp macro="" textlink="">
      <cdr:nvSpPr>
        <cdr:cNvPr id="2" name="文本框 4"/>
        <cdr:cNvSpPr txBox="1"/>
      </cdr:nvSpPr>
      <cdr:spPr>
        <a:xfrm xmlns:a="http://schemas.openxmlformats.org/drawingml/2006/main">
          <a:off x="3225377" y="1261346"/>
          <a:ext cx="1533401" cy="28789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637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275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6912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5501"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1877" algn="l" defTabSz="91275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38252" algn="l" defTabSz="91275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194628" algn="l" defTabSz="91275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1003" algn="l" defTabSz="91275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xmlns:a="http://schemas.openxmlformats.org/drawingml/2006/main">
          <a:pPr marL="285750" indent="-285750">
            <a:buFont typeface="Wingdings" panose="05000000000000000000" pitchFamily="2" charset="2"/>
            <a:buChar char="n"/>
          </a:pPr>
          <a:r>
            <a:rPr lang="en-US" altLang="zh-CN" sz="1600" dirty="0" smtClean="0">
              <a:solidFill>
                <a:schemeClr val="bg2">
                  <a:lumMod val="50000"/>
                </a:schemeClr>
              </a:solidFill>
            </a:rPr>
            <a:t>GPU</a:t>
          </a:r>
          <a:r>
            <a:rPr lang="zh-CN" altLang="en-US" sz="1400" dirty="0" smtClean="0">
              <a:solidFill>
                <a:schemeClr val="bg2">
                  <a:lumMod val="50000"/>
                </a:schemeClr>
              </a:solidFill>
            </a:rPr>
            <a:t>云平台</a:t>
          </a:r>
          <a:endParaRPr lang="zh-CN" altLang="en-US" sz="1400" dirty="0">
            <a:solidFill>
              <a:schemeClr val="bg2">
                <a:lumMod val="5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5686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E4E6068-036E-4D5F-A70B-07477ABB504A}" type="datetimeFigureOut">
              <a:rPr lang="zh-CN" altLang="en-US" smtClean="0"/>
              <a:pPr/>
              <a:t>2017/9/7</a:t>
            </a:fld>
            <a:endParaRPr lang="zh-CN" altLang="en-US"/>
          </a:p>
        </p:txBody>
      </p:sp>
      <p:sp>
        <p:nvSpPr>
          <p:cNvPr id="4" name="幻灯片图像占位符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01041" y="4415790"/>
            <a:ext cx="5608320" cy="418338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3AAAB977-F897-4BB2-80AA-34FD48D15DC7}" type="slidenum">
              <a:rPr lang="zh-CN" altLang="en-US" smtClean="0"/>
              <a:pPr/>
              <a:t>‹#›</a:t>
            </a:fld>
            <a:endParaRPr lang="zh-CN" altLang="en-US"/>
          </a:p>
        </p:txBody>
      </p:sp>
    </p:spTree>
    <p:extLst>
      <p:ext uri="{BB962C8B-B14F-4D97-AF65-F5344CB8AC3E}">
        <p14:creationId xmlns:p14="http://schemas.microsoft.com/office/powerpoint/2010/main" val="134417688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Tree>
    <p:extLst>
      <p:ext uri="{BB962C8B-B14F-4D97-AF65-F5344CB8AC3E}">
        <p14:creationId xmlns:p14="http://schemas.microsoft.com/office/powerpoint/2010/main" val="52922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Header Placeholder 3"/>
          <p:cNvSpPr>
            <a:spLocks noGrp="1"/>
          </p:cNvSpPr>
          <p:nvPr>
            <p:ph type="hdr" sz="quarter" idx="10"/>
          </p:nvPr>
        </p:nvSpPr>
        <p:spPr/>
        <p:txBody>
          <a:bodyPr/>
          <a:lstStyle/>
          <a:p>
            <a:r>
              <a:rPr lang="de-DE" smtClean="0">
                <a:solidFill>
                  <a:srgbClr val="1F497D"/>
                </a:solidFill>
              </a:rPr>
              <a:t>Presentation Title</a:t>
            </a:r>
            <a:endParaRPr lang="de-DE">
              <a:solidFill>
                <a:srgbClr val="1F497D"/>
              </a:solidFill>
            </a:endParaRPr>
          </a:p>
        </p:txBody>
      </p:sp>
      <p:sp>
        <p:nvSpPr>
          <p:cNvPr id="5" name="Footer Placeholder 4"/>
          <p:cNvSpPr>
            <a:spLocks noGrp="1"/>
          </p:cNvSpPr>
          <p:nvPr>
            <p:ph type="ftr" sz="quarter" idx="11"/>
          </p:nvPr>
        </p:nvSpPr>
        <p:spPr/>
        <p:txBody>
          <a:bodyPr/>
          <a:lstStyle/>
          <a:p>
            <a:r>
              <a:rPr lang="en-US" smtClean="0">
                <a:solidFill>
                  <a:srgbClr val="1F497D"/>
                </a:solidFill>
              </a:rPr>
              <a:t>Copyright © 2013 Intel. All rights reserved.</a:t>
            </a:r>
            <a:endParaRPr lang="de-DE" dirty="0">
              <a:solidFill>
                <a:srgbClr val="1F497D"/>
              </a:solidFill>
            </a:endParaRPr>
          </a:p>
        </p:txBody>
      </p:sp>
      <p:sp>
        <p:nvSpPr>
          <p:cNvPr id="6" name="Date Placeholder 5"/>
          <p:cNvSpPr>
            <a:spLocks noGrp="1"/>
          </p:cNvSpPr>
          <p:nvPr>
            <p:ph type="dt" idx="12"/>
          </p:nvPr>
        </p:nvSpPr>
        <p:spPr/>
        <p:txBody>
          <a:bodyPr/>
          <a:lstStyle/>
          <a:p>
            <a:r>
              <a:rPr lang="de-DE" smtClean="0">
                <a:solidFill>
                  <a:srgbClr val="1F497D"/>
                </a:solidFill>
              </a:rPr>
              <a:t>July 30, 2013</a:t>
            </a:r>
            <a:endParaRPr lang="de-DE" dirty="0">
              <a:solidFill>
                <a:srgbClr val="1F497D"/>
              </a:solidFill>
            </a:endParaRPr>
          </a:p>
        </p:txBody>
      </p:sp>
      <p:sp>
        <p:nvSpPr>
          <p:cNvPr id="7" name="Slide Number Placeholder 6"/>
          <p:cNvSpPr>
            <a:spLocks noGrp="1"/>
          </p:cNvSpPr>
          <p:nvPr>
            <p:ph type="sldNum" sz="quarter" idx="13"/>
          </p:nvPr>
        </p:nvSpPr>
        <p:spPr/>
        <p:txBody>
          <a:bodyPr/>
          <a:lstStyle/>
          <a:p>
            <a:fld id="{4B2733B8-6D99-44C0-9DE1-FD1060550980}" type="slidenum">
              <a:rPr lang="de-DE" smtClean="0">
                <a:solidFill>
                  <a:srgbClr val="1F497D"/>
                </a:solidFill>
              </a:rPr>
              <a:pPr/>
              <a:t>55</a:t>
            </a:fld>
            <a:endParaRPr lang="de-DE">
              <a:solidFill>
                <a:srgbClr val="1F497D"/>
              </a:solidFill>
            </a:endParaRPr>
          </a:p>
        </p:txBody>
      </p:sp>
    </p:spTree>
    <p:extLst>
      <p:ext uri="{BB962C8B-B14F-4D97-AF65-F5344CB8AC3E}">
        <p14:creationId xmlns:p14="http://schemas.microsoft.com/office/powerpoint/2010/main" val="3334646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7379D2-09ED-49A3-9517-D17426B7BFA6}" type="slidenum">
              <a:rPr lang="zh-CN" altLang="en-US" smtClean="0"/>
              <a:pPr/>
              <a:t>‹#›</a:t>
            </a:fld>
            <a:endParaRPr lang="zh-CN" altLang="en-US"/>
          </a:p>
        </p:txBody>
      </p:sp>
    </p:spTree>
    <p:extLst>
      <p:ext uri="{BB962C8B-B14F-4D97-AF65-F5344CB8AC3E}">
        <p14:creationId xmlns:p14="http://schemas.microsoft.com/office/powerpoint/2010/main" val="275242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7379D2-09ED-49A3-9517-D17426B7BFA6}" type="slidenum">
              <a:rPr lang="zh-CN" altLang="en-US" smtClean="0"/>
              <a:pPr/>
              <a:t>‹#›</a:t>
            </a:fld>
            <a:endParaRPr lang="zh-CN" altLang="en-US"/>
          </a:p>
        </p:txBody>
      </p:sp>
    </p:spTree>
    <p:extLst>
      <p:ext uri="{BB962C8B-B14F-4D97-AF65-F5344CB8AC3E}">
        <p14:creationId xmlns:p14="http://schemas.microsoft.com/office/powerpoint/2010/main" val="232522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209629"/>
            <a:ext cx="8229600" cy="1152000"/>
          </a:xfrm>
        </p:spPr>
        <p:txBody>
          <a:bodyPr anchor="ctr"/>
          <a:lstStyle>
            <a:lvl1pPr>
              <a:defRPr/>
            </a:lvl1pPr>
          </a:lstStyle>
          <a:p>
            <a:r>
              <a:rPr lang="de-DE" dirty="0" smtClean="0"/>
              <a:t>28pt Headline</a:t>
            </a:r>
            <a:endParaRPr lang="de-DE" dirty="0"/>
          </a:p>
        </p:txBody>
      </p:sp>
      <p:sp>
        <p:nvSpPr>
          <p:cNvPr id="3" name="Datumsplatzhalter 2"/>
          <p:cNvSpPr>
            <a:spLocks noGrp="1"/>
          </p:cNvSpPr>
          <p:nvPr>
            <p:ph type="dt" sz="half" idx="10"/>
          </p:nvPr>
        </p:nvSpPr>
        <p:spPr>
          <a:xfrm>
            <a:off x="457200" y="6356368"/>
            <a:ext cx="2133600" cy="365125"/>
          </a:xfrm>
          <a:prstGeom prst="rect">
            <a:avLst/>
          </a:prstGeom>
        </p:spPr>
        <p:txBody>
          <a:bodyPr/>
          <a:lstStyle/>
          <a:p>
            <a:fld id="{C8B5CA9C-FFAE-734D-8488-685557D6D07F}" type="datetime1">
              <a:rPr lang="en-US" smtClean="0">
                <a:solidFill>
                  <a:prstClr val="black">
                    <a:tint val="75000"/>
                  </a:prstClr>
                </a:solidFill>
              </a:rPr>
              <a:pPr/>
              <a:t>9/7/2017</a:t>
            </a:fld>
            <a:endParaRPr lang="en-US">
              <a:solidFill>
                <a:prstClr val="black">
                  <a:tint val="75000"/>
                </a:prstClr>
              </a:solidFill>
            </a:endParaRPr>
          </a:p>
        </p:txBody>
      </p:sp>
      <p:sp>
        <p:nvSpPr>
          <p:cNvPr id="4" name="Fußzeilenplatzhalter 3"/>
          <p:cNvSpPr>
            <a:spLocks noGrp="1"/>
          </p:cNvSpPr>
          <p:nvPr>
            <p:ph type="ftr" sz="quarter" idx="11"/>
          </p:nvPr>
        </p:nvSpPr>
        <p:spPr>
          <a:xfrm>
            <a:off x="3124200" y="6356368"/>
            <a:ext cx="2895600" cy="365125"/>
          </a:xfrm>
          <a:prstGeom prst="rect">
            <a:avLst/>
          </a:prstGeom>
        </p:spPr>
        <p:txBody>
          <a:bodyPr/>
          <a:lstStyle/>
          <a:p>
            <a:endParaRPr lang="en-US" dirty="0">
              <a:solidFill>
                <a:prstClr val="black">
                  <a:tint val="75000"/>
                </a:prstClr>
              </a:solidFill>
            </a:endParaRPr>
          </a:p>
        </p:txBody>
      </p:sp>
      <p:sp>
        <p:nvSpPr>
          <p:cNvPr id="5" name="Foliennummernplatzhalter 4"/>
          <p:cNvSpPr>
            <a:spLocks noGrp="1"/>
          </p:cNvSpPr>
          <p:nvPr>
            <p:ph type="sldNum" sz="quarter" idx="12"/>
          </p:nvPr>
        </p:nvSpPr>
        <p:spPr>
          <a:xfrm>
            <a:off x="6872352" y="6466795"/>
            <a:ext cx="2133600" cy="365125"/>
          </a:xfrm>
          <a:prstGeom prst="rect">
            <a:avLst/>
          </a:prstGeom>
        </p:spPr>
        <p:txBody>
          <a:bodyPr/>
          <a:lstStyle/>
          <a:p>
            <a:fld id="{EE2556C5-CE8C-6547-B838-EA80C61A4AF7}" type="slidenum">
              <a:rPr lang="en-US" smtClean="0"/>
              <a:pPr/>
              <a:t>‹#›</a:t>
            </a:fld>
            <a:endParaRPr lang="en-US" dirty="0"/>
          </a:p>
        </p:txBody>
      </p:sp>
      <p:sp>
        <p:nvSpPr>
          <p:cNvPr id="9" name="Textplatzhalter 8"/>
          <p:cNvSpPr>
            <a:spLocks noGrp="1"/>
          </p:cNvSpPr>
          <p:nvPr>
            <p:ph type="body" sz="quarter" idx="13"/>
          </p:nvPr>
        </p:nvSpPr>
        <p:spPr>
          <a:xfrm>
            <a:off x="455615" y="1598400"/>
            <a:ext cx="8229600" cy="4526400"/>
          </a:xfrm>
        </p:spPr>
        <p:txBody>
          <a:bodyPr/>
          <a:lstStyle>
            <a:lvl5pPr marL="898314" indent="-179662">
              <a:spcBef>
                <a:spcPts val="300"/>
              </a:spcBef>
              <a:defRPr sz="119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Tree>
    <p:extLst>
      <p:ext uri="{BB962C8B-B14F-4D97-AF65-F5344CB8AC3E}">
        <p14:creationId xmlns:p14="http://schemas.microsoft.com/office/powerpoint/2010/main" val="18521871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379D2-09ED-49A3-9517-D17426B7BFA6}" type="slidenum">
              <a:rPr lang="zh-CN" altLang="en-US" smtClean="0"/>
              <a:pPr/>
              <a:t>‹#›</a:t>
            </a:fld>
            <a:endParaRPr lang="zh-CN" altLang="en-US"/>
          </a:p>
        </p:txBody>
      </p:sp>
    </p:spTree>
    <p:extLst>
      <p:ext uri="{BB962C8B-B14F-4D97-AF65-F5344CB8AC3E}">
        <p14:creationId xmlns:p14="http://schemas.microsoft.com/office/powerpoint/2010/main" val="2425425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6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3068960"/>
            <a:ext cx="9144000" cy="576064"/>
          </a:xfrm>
        </p:spPr>
        <p:txBody>
          <a:bodyPr>
            <a:noAutofit/>
          </a:bodyPr>
          <a:lstStyle/>
          <a:p>
            <a:pPr>
              <a:lnSpc>
                <a:spcPct val="150000"/>
              </a:lnSpc>
            </a:pPr>
            <a:r>
              <a:rPr kumimoji="1" lang="zh-CN" altLang="en-US" sz="4800" b="1" dirty="0">
                <a:solidFill>
                  <a:schemeClr val="bg1"/>
                </a:solidFill>
                <a:latin typeface="+mj-ea"/>
                <a:cs typeface="STFangsong" charset="-122"/>
              </a:rPr>
              <a:t>并行</a:t>
            </a:r>
            <a:r>
              <a:rPr kumimoji="1" lang="en-US" altLang="zh-CN" sz="4800" b="1" dirty="0">
                <a:solidFill>
                  <a:schemeClr val="bg1"/>
                </a:solidFill>
                <a:latin typeface="+mj-ea"/>
                <a:cs typeface="STFangsong" charset="-122"/>
              </a:rPr>
              <a:t>®</a:t>
            </a:r>
            <a:r>
              <a:rPr kumimoji="1" lang="zh-CN" altLang="en-US" sz="4800" b="1" dirty="0">
                <a:solidFill>
                  <a:schemeClr val="bg1"/>
                </a:solidFill>
                <a:latin typeface="+mj-ea"/>
                <a:cs typeface="STFangsong" charset="-122"/>
              </a:rPr>
              <a:t>超算网格服务解决方案</a:t>
            </a:r>
            <a:endParaRPr lang="zh-CN" altLang="en-US" sz="48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563727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17379D2-09ED-49A3-9517-D17426B7BFA6}" type="slidenum">
              <a:rPr lang="zh-CN" altLang="en-US" smtClean="0"/>
              <a:pPr/>
              <a:t>10</a:t>
            </a:fld>
            <a:endParaRPr lang="zh-CN" altLang="en-US"/>
          </a:p>
        </p:txBody>
      </p:sp>
      <p:pic>
        <p:nvPicPr>
          <p:cNvPr id="10" name="图片 9"/>
          <p:cNvPicPr>
            <a:picLocks noChangeAspect="1"/>
          </p:cNvPicPr>
          <p:nvPr/>
        </p:nvPicPr>
        <p:blipFill>
          <a:blip r:embed="rId2"/>
          <a:stretch>
            <a:fillRect/>
          </a:stretch>
        </p:blipFill>
        <p:spPr>
          <a:xfrm>
            <a:off x="176837" y="97633"/>
            <a:ext cx="8790326" cy="6643735"/>
          </a:xfrm>
          <a:prstGeom prst="rect">
            <a:avLst/>
          </a:prstGeom>
        </p:spPr>
      </p:pic>
    </p:spTree>
    <p:extLst>
      <p:ext uri="{BB962C8B-B14F-4D97-AF65-F5344CB8AC3E}">
        <p14:creationId xmlns:p14="http://schemas.microsoft.com/office/powerpoint/2010/main" val="1337717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575" y="2922589"/>
            <a:ext cx="9172575" cy="1325563"/>
          </a:xfrm>
        </p:spPr>
        <p:txBody>
          <a:bodyPr>
            <a:normAutofit/>
          </a:bodyPr>
          <a:lstStyle/>
          <a:p>
            <a:pPr algn="ctr"/>
            <a:r>
              <a:rPr kumimoji="1" lang="zh-CN" altLang="en-US" sz="3600" b="1" dirty="0" smtClean="0">
                <a:solidFill>
                  <a:srgbClr val="0070C0"/>
                </a:solidFill>
                <a:latin typeface="+mj-ea"/>
                <a:cs typeface="STFangsong" charset="-122"/>
              </a:rPr>
              <a:t>计算</a:t>
            </a:r>
            <a:r>
              <a:rPr kumimoji="1" lang="zh-CN" altLang="en-US" sz="3600" b="1" dirty="0">
                <a:solidFill>
                  <a:srgbClr val="0070C0"/>
                </a:solidFill>
                <a:latin typeface="+mj-ea"/>
                <a:cs typeface="STFangsong" charset="-122"/>
              </a:rPr>
              <a:t>资源</a:t>
            </a:r>
          </a:p>
        </p:txBody>
      </p:sp>
    </p:spTree>
    <p:extLst>
      <p:ext uri="{BB962C8B-B14F-4D97-AF65-F5344CB8AC3E}">
        <p14:creationId xmlns:p14="http://schemas.microsoft.com/office/powerpoint/2010/main" val="1858721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5757" y="365126"/>
            <a:ext cx="7886700" cy="1325563"/>
          </a:xfrm>
        </p:spPr>
        <p:txBody>
          <a:bodyPr/>
          <a:lstStyle/>
          <a:p>
            <a:r>
              <a:rPr kumimoji="1" lang="zh-CN" altLang="en-US" dirty="0" smtClean="0"/>
              <a:t>并行账号</a:t>
            </a:r>
            <a:r>
              <a:rPr kumimoji="1" lang="zh-CN" altLang="en-US" dirty="0"/>
              <a:t>通用</a:t>
            </a:r>
            <a:r>
              <a:rPr kumimoji="1" lang="zh-CN" altLang="en-US" dirty="0" smtClean="0"/>
              <a:t>各大超算</a:t>
            </a:r>
            <a:endParaRPr kumimoji="1" lang="zh-CN" altLang="en-US" dirty="0"/>
          </a:p>
        </p:txBody>
      </p:sp>
      <p:sp>
        <p:nvSpPr>
          <p:cNvPr id="6" name="圆角矩形 5"/>
          <p:cNvSpPr/>
          <p:nvPr/>
        </p:nvSpPr>
        <p:spPr>
          <a:xfrm>
            <a:off x="5875641" y="1844824"/>
            <a:ext cx="2224216" cy="90204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t>国家超级计算</a:t>
            </a:r>
          </a:p>
          <a:p>
            <a:pPr algn="ctr"/>
            <a:r>
              <a:rPr kumimoji="1" lang="zh-CN" altLang="en-US" dirty="0" smtClean="0"/>
              <a:t>广州中心</a:t>
            </a:r>
          </a:p>
        </p:txBody>
      </p:sp>
      <p:sp>
        <p:nvSpPr>
          <p:cNvPr id="7" name="圆角矩形 6"/>
          <p:cNvSpPr/>
          <p:nvPr/>
        </p:nvSpPr>
        <p:spPr>
          <a:xfrm>
            <a:off x="5875641" y="2814989"/>
            <a:ext cx="2224216" cy="90204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t>国家超级计算</a:t>
            </a:r>
          </a:p>
          <a:p>
            <a:pPr algn="ctr"/>
            <a:r>
              <a:rPr kumimoji="1" lang="zh-CN" altLang="en-US" dirty="0" smtClean="0"/>
              <a:t>长沙中心</a:t>
            </a:r>
          </a:p>
        </p:txBody>
      </p:sp>
      <p:sp>
        <p:nvSpPr>
          <p:cNvPr id="8" name="圆角矩形 7"/>
          <p:cNvSpPr/>
          <p:nvPr/>
        </p:nvSpPr>
        <p:spPr>
          <a:xfrm>
            <a:off x="5875641" y="4831213"/>
            <a:ext cx="2224216" cy="90204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t>吕梁超级计算中心</a:t>
            </a:r>
          </a:p>
        </p:txBody>
      </p:sp>
      <p:pic>
        <p:nvPicPr>
          <p:cNvPr id="9" name="图片 8"/>
          <p:cNvPicPr>
            <a:picLocks noChangeAspect="1"/>
          </p:cNvPicPr>
          <p:nvPr/>
        </p:nvPicPr>
        <p:blipFill>
          <a:blip r:embed="rId2"/>
          <a:stretch>
            <a:fillRect/>
          </a:stretch>
        </p:blipFill>
        <p:spPr>
          <a:xfrm>
            <a:off x="1328735" y="1571721"/>
            <a:ext cx="3412562" cy="4657488"/>
          </a:xfrm>
          <a:prstGeom prst="rect">
            <a:avLst/>
          </a:prstGeom>
        </p:spPr>
      </p:pic>
      <p:sp>
        <p:nvSpPr>
          <p:cNvPr id="10" name="圆角矩形 9"/>
          <p:cNvSpPr/>
          <p:nvPr/>
        </p:nvSpPr>
        <p:spPr>
          <a:xfrm>
            <a:off x="5868144" y="3823101"/>
            <a:ext cx="2224216" cy="902043"/>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smtClean="0"/>
              <a:t>国家超级计算</a:t>
            </a:r>
          </a:p>
          <a:p>
            <a:pPr algn="ctr"/>
            <a:r>
              <a:rPr kumimoji="1" lang="zh-CN" altLang="en-US" dirty="0" smtClean="0"/>
              <a:t>无锡中心</a:t>
            </a:r>
          </a:p>
        </p:txBody>
      </p:sp>
    </p:spTree>
    <p:extLst>
      <p:ext uri="{BB962C8B-B14F-4D97-AF65-F5344CB8AC3E}">
        <p14:creationId xmlns:p14="http://schemas.microsoft.com/office/powerpoint/2010/main" val="154834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85800"/>
            <a:ext cx="8229600" cy="1143000"/>
          </a:xfrm>
        </p:spPr>
        <p:txBody>
          <a:bodyPr>
            <a:normAutofit/>
          </a:bodyPr>
          <a:lstStyle/>
          <a:p>
            <a:r>
              <a:rPr kumimoji="1" lang="zh-CN" altLang="en-US" sz="3600" dirty="0" smtClean="0"/>
              <a:t>丰富的资源池，满足多样的资源需求</a:t>
            </a:r>
            <a:endParaRPr kumimoji="1" lang="zh-CN" altLang="en-US" sz="3600" dirty="0"/>
          </a:p>
        </p:txBody>
      </p:sp>
      <p:cxnSp>
        <p:nvCxnSpPr>
          <p:cNvPr id="10" name="直线连接符 9"/>
          <p:cNvCxnSpPr/>
          <p:nvPr/>
        </p:nvCxnSpPr>
        <p:spPr>
          <a:xfrm>
            <a:off x="3050334" y="1789042"/>
            <a:ext cx="6424" cy="4386470"/>
          </a:xfrm>
          <a:prstGeom prst="line">
            <a:avLst/>
          </a:prstGeom>
        </p:spPr>
        <p:style>
          <a:lnRef idx="1">
            <a:schemeClr val="dk1"/>
          </a:lnRef>
          <a:fillRef idx="0">
            <a:schemeClr val="dk1"/>
          </a:fillRef>
          <a:effectRef idx="0">
            <a:schemeClr val="dk1"/>
          </a:effectRef>
          <a:fontRef idx="minor">
            <a:schemeClr val="tx1"/>
          </a:fontRef>
        </p:style>
      </p:cxnSp>
      <p:sp>
        <p:nvSpPr>
          <p:cNvPr id="15" name="文本框 14"/>
          <p:cNvSpPr txBox="1"/>
          <p:nvPr/>
        </p:nvSpPr>
        <p:spPr>
          <a:xfrm>
            <a:off x="1061312" y="5282221"/>
            <a:ext cx="877163" cy="369332"/>
          </a:xfrm>
          <a:prstGeom prst="rect">
            <a:avLst/>
          </a:prstGeom>
          <a:noFill/>
        </p:spPr>
        <p:txBody>
          <a:bodyPr wrap="none" rtlCol="0">
            <a:spAutoFit/>
          </a:bodyPr>
          <a:lstStyle/>
          <a:p>
            <a:r>
              <a:rPr kumimoji="1" lang="zh-CN" altLang="en-US" dirty="0" smtClean="0"/>
              <a:t>胖节点</a:t>
            </a:r>
            <a:endParaRPr kumimoji="1" lang="zh-CN" altLang="en-US" dirty="0"/>
          </a:p>
        </p:txBody>
      </p:sp>
      <p:sp>
        <p:nvSpPr>
          <p:cNvPr id="16" name="文本框 15"/>
          <p:cNvSpPr txBox="1"/>
          <p:nvPr/>
        </p:nvSpPr>
        <p:spPr>
          <a:xfrm>
            <a:off x="4042848" y="5282221"/>
            <a:ext cx="1058303" cy="369332"/>
          </a:xfrm>
          <a:prstGeom prst="rect">
            <a:avLst/>
          </a:prstGeom>
          <a:noFill/>
        </p:spPr>
        <p:txBody>
          <a:bodyPr wrap="none" rtlCol="0">
            <a:spAutoFit/>
          </a:bodyPr>
          <a:lstStyle/>
          <a:p>
            <a:r>
              <a:rPr kumimoji="1" lang="en-US" altLang="zh-CN" dirty="0" smtClean="0"/>
              <a:t>GPU</a:t>
            </a:r>
            <a:r>
              <a:rPr kumimoji="1" lang="zh-CN" altLang="en-US" dirty="0" smtClean="0"/>
              <a:t>集群</a:t>
            </a:r>
            <a:endParaRPr kumimoji="1" lang="zh-CN" altLang="en-US" dirty="0"/>
          </a:p>
        </p:txBody>
      </p:sp>
      <p:sp>
        <p:nvSpPr>
          <p:cNvPr id="17" name="文本框 16"/>
          <p:cNvSpPr txBox="1"/>
          <p:nvPr/>
        </p:nvSpPr>
        <p:spPr>
          <a:xfrm>
            <a:off x="7018696" y="5282221"/>
            <a:ext cx="1024639" cy="369332"/>
          </a:xfrm>
          <a:prstGeom prst="rect">
            <a:avLst/>
          </a:prstGeom>
          <a:noFill/>
        </p:spPr>
        <p:txBody>
          <a:bodyPr wrap="none" rtlCol="0">
            <a:spAutoFit/>
          </a:bodyPr>
          <a:lstStyle/>
          <a:p>
            <a:r>
              <a:rPr kumimoji="1" lang="en-US" altLang="zh-CN" dirty="0" smtClean="0"/>
              <a:t>MIC</a:t>
            </a:r>
            <a:r>
              <a:rPr kumimoji="1" lang="zh-CN" altLang="en-US" dirty="0" smtClean="0"/>
              <a:t>集群</a:t>
            </a:r>
            <a:endParaRPr kumimoji="1" lang="zh-CN" altLang="en-US" dirty="0"/>
          </a:p>
        </p:txBody>
      </p:sp>
      <p:cxnSp>
        <p:nvCxnSpPr>
          <p:cNvPr id="23" name="直线连接符 22"/>
          <p:cNvCxnSpPr/>
          <p:nvPr/>
        </p:nvCxnSpPr>
        <p:spPr>
          <a:xfrm>
            <a:off x="5998942" y="1782418"/>
            <a:ext cx="6424" cy="4386470"/>
          </a:xfrm>
          <a:prstGeom prst="line">
            <a:avLst/>
          </a:prstGeom>
        </p:spPr>
        <p:style>
          <a:lnRef idx="1">
            <a:schemeClr val="dk1"/>
          </a:lnRef>
          <a:fillRef idx="0">
            <a:schemeClr val="dk1"/>
          </a:fillRef>
          <a:effectRef idx="0">
            <a:schemeClr val="dk1"/>
          </a:effectRef>
          <a:fontRef idx="minor">
            <a:schemeClr val="tx1"/>
          </a:fontRef>
        </p:style>
      </p:cxnSp>
      <p:pic>
        <p:nvPicPr>
          <p:cNvPr id="6" name="图片 5"/>
          <p:cNvPicPr>
            <a:picLocks noChangeAspect="1"/>
          </p:cNvPicPr>
          <p:nvPr/>
        </p:nvPicPr>
        <p:blipFill>
          <a:blip r:embed="rId2"/>
          <a:stretch>
            <a:fillRect/>
          </a:stretch>
        </p:blipFill>
        <p:spPr>
          <a:xfrm>
            <a:off x="3249684" y="2516257"/>
            <a:ext cx="2556332" cy="2122004"/>
          </a:xfrm>
          <a:prstGeom prst="rect">
            <a:avLst/>
          </a:prstGeom>
        </p:spPr>
      </p:pic>
      <p:pic>
        <p:nvPicPr>
          <p:cNvPr id="7" name="图片 6"/>
          <p:cNvPicPr>
            <a:picLocks noChangeAspect="1"/>
          </p:cNvPicPr>
          <p:nvPr/>
        </p:nvPicPr>
        <p:blipFill>
          <a:blip r:embed="rId3"/>
          <a:stretch>
            <a:fillRect/>
          </a:stretch>
        </p:blipFill>
        <p:spPr>
          <a:xfrm>
            <a:off x="6198292" y="2804713"/>
            <a:ext cx="2549908" cy="156039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95" y="2709490"/>
            <a:ext cx="2571695" cy="1928771"/>
          </a:xfrm>
          <a:prstGeom prst="rect">
            <a:avLst/>
          </a:prstGeom>
        </p:spPr>
      </p:pic>
    </p:spTree>
    <p:extLst>
      <p:ext uri="{BB962C8B-B14F-4D97-AF65-F5344CB8AC3E}">
        <p14:creationId xmlns:p14="http://schemas.microsoft.com/office/powerpoint/2010/main" val="105575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575" y="2922589"/>
            <a:ext cx="9172575" cy="1325563"/>
          </a:xfrm>
        </p:spPr>
        <p:txBody>
          <a:bodyPr>
            <a:normAutofit/>
          </a:bodyPr>
          <a:lstStyle/>
          <a:p>
            <a:pPr algn="ctr"/>
            <a:r>
              <a:rPr kumimoji="1" lang="zh-CN" altLang="en-US" sz="3600" b="1" dirty="0">
                <a:solidFill>
                  <a:srgbClr val="0070C0"/>
                </a:solidFill>
                <a:latin typeface="+mj-ea"/>
                <a:cs typeface="STFangsong" charset="-122"/>
              </a:rPr>
              <a:t>基础架构</a:t>
            </a:r>
          </a:p>
        </p:txBody>
      </p:sp>
    </p:spTree>
    <p:extLst>
      <p:ext uri="{BB962C8B-B14F-4D97-AF65-F5344CB8AC3E}">
        <p14:creationId xmlns:p14="http://schemas.microsoft.com/office/powerpoint/2010/main" val="964445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493718"/>
            <a:ext cx="7886700" cy="1325563"/>
          </a:xfrm>
        </p:spPr>
        <p:txBody>
          <a:bodyPr>
            <a:normAutofit/>
          </a:bodyPr>
          <a:lstStyle/>
          <a:p>
            <a:r>
              <a:rPr kumimoji="1" lang="zh-CN" altLang="en-US" sz="3600" dirty="0" smtClean="0">
                <a:solidFill>
                  <a:srgbClr val="2E75B6"/>
                </a:solidFill>
              </a:rPr>
              <a:t>远程图形处理</a:t>
            </a:r>
            <a:endParaRPr kumimoji="1" lang="zh-CN" altLang="en-US" sz="3600" dirty="0">
              <a:solidFill>
                <a:srgbClr val="2E75B6"/>
              </a:solidFill>
            </a:endParaRPr>
          </a:p>
        </p:txBody>
      </p:sp>
      <p:sp>
        <p:nvSpPr>
          <p:cNvPr id="3" name="内容占位符 2"/>
          <p:cNvSpPr>
            <a:spLocks noGrp="1"/>
          </p:cNvSpPr>
          <p:nvPr>
            <p:ph idx="1"/>
          </p:nvPr>
        </p:nvSpPr>
        <p:spPr>
          <a:xfrm>
            <a:off x="628650" y="1797049"/>
            <a:ext cx="7350227" cy="4351338"/>
          </a:xfrm>
        </p:spPr>
        <p:txBody>
          <a:bodyPr>
            <a:normAutofit fontScale="92500" lnSpcReduction="20000"/>
          </a:bodyPr>
          <a:lstStyle/>
          <a:p>
            <a:pPr marL="0" indent="0">
              <a:lnSpc>
                <a:spcPct val="150000"/>
              </a:lnSpc>
              <a:buNone/>
            </a:pPr>
            <a:r>
              <a:rPr kumimoji="1" lang="zh-CN" altLang="en-US" dirty="0"/>
              <a:t> </a:t>
            </a:r>
            <a:r>
              <a:rPr kumimoji="1" lang="zh-CN" altLang="en-US" dirty="0" smtClean="0"/>
              <a:t>       不再需要花费数小时，将数十</a:t>
            </a:r>
            <a:r>
              <a:rPr kumimoji="1" lang="en-US" altLang="zh-CN" dirty="0" smtClean="0"/>
              <a:t>GB</a:t>
            </a:r>
            <a:r>
              <a:rPr kumimoji="1" lang="zh-CN" altLang="en-US" dirty="0" smtClean="0"/>
              <a:t>的计算结果数据下载至本地，再进行图形处理。通过</a:t>
            </a:r>
            <a:r>
              <a:rPr kumimoji="1" lang="zh-CN" altLang="en-US" dirty="0" smtClean="0">
                <a:solidFill>
                  <a:schemeClr val="tx2">
                    <a:lumMod val="60000"/>
                    <a:lumOff val="40000"/>
                  </a:schemeClr>
                </a:solidFill>
              </a:rPr>
              <a:t>远程可视化</a:t>
            </a:r>
            <a:r>
              <a:rPr kumimoji="1" lang="zh-CN" altLang="en-US" dirty="0" smtClean="0"/>
              <a:t>技术，数据在超算处理，图形在本地显示，</a:t>
            </a:r>
            <a:r>
              <a:rPr kumimoji="1" lang="zh-CN" altLang="en-US" dirty="0" smtClean="0">
                <a:solidFill>
                  <a:schemeClr val="tx2">
                    <a:lumMod val="60000"/>
                    <a:lumOff val="40000"/>
                  </a:schemeClr>
                </a:solidFill>
              </a:rPr>
              <a:t>大幅提升</a:t>
            </a:r>
            <a:r>
              <a:rPr kumimoji="1" lang="zh-CN" altLang="en-US" dirty="0" smtClean="0"/>
              <a:t>工作效率。</a:t>
            </a:r>
          </a:p>
          <a:p>
            <a:pPr marL="0" indent="0">
              <a:lnSpc>
                <a:spcPct val="150000"/>
              </a:lnSpc>
              <a:buNone/>
            </a:pPr>
            <a:r>
              <a:rPr kumimoji="1" lang="zh-CN" altLang="en-US" dirty="0" smtClean="0">
                <a:solidFill>
                  <a:schemeClr val="accent5"/>
                </a:solidFill>
              </a:rPr>
              <a:t>        不搬移大数据，只传输小像素。</a:t>
            </a:r>
            <a:r>
              <a:rPr kumimoji="1" lang="zh-CN" altLang="en-US" dirty="0" smtClean="0"/>
              <a:t>减少数据传输量，节省带宽费用。</a:t>
            </a:r>
            <a:endParaRPr kumimoji="1" lang="zh-CN" altLang="en-US" dirty="0"/>
          </a:p>
        </p:txBody>
      </p:sp>
    </p:spTree>
    <p:extLst>
      <p:ext uri="{BB962C8B-B14F-4D97-AF65-F5344CB8AC3E}">
        <p14:creationId xmlns:p14="http://schemas.microsoft.com/office/powerpoint/2010/main" val="2118421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493718"/>
            <a:ext cx="7886700" cy="1325563"/>
          </a:xfrm>
        </p:spPr>
        <p:txBody>
          <a:bodyPr>
            <a:normAutofit/>
          </a:bodyPr>
          <a:lstStyle/>
          <a:p>
            <a:r>
              <a:rPr kumimoji="1" lang="zh-CN" altLang="en-US" sz="3600" dirty="0" smtClean="0">
                <a:solidFill>
                  <a:srgbClr val="2E75B6"/>
                </a:solidFill>
              </a:rPr>
              <a:t>从链路优化开始</a:t>
            </a:r>
            <a:r>
              <a:rPr kumimoji="1" lang="en-US" altLang="zh-CN" sz="3600" dirty="0" smtClean="0">
                <a:solidFill>
                  <a:srgbClr val="2E75B6"/>
                </a:solidFill>
              </a:rPr>
              <a:t>—</a:t>
            </a:r>
            <a:r>
              <a:rPr kumimoji="1" lang="zh-CN" altLang="en-US" sz="3600" dirty="0" smtClean="0">
                <a:solidFill>
                  <a:srgbClr val="2E75B6"/>
                </a:solidFill>
              </a:rPr>
              <a:t>传输更加顺畅！</a:t>
            </a:r>
            <a:endParaRPr kumimoji="1" lang="zh-CN" altLang="en-US" sz="3600" dirty="0">
              <a:solidFill>
                <a:srgbClr val="2E75B6"/>
              </a:solidFill>
            </a:endParaRPr>
          </a:p>
        </p:txBody>
      </p:sp>
      <p:sp>
        <p:nvSpPr>
          <p:cNvPr id="3" name="内容占位符 2"/>
          <p:cNvSpPr>
            <a:spLocks noGrp="1"/>
          </p:cNvSpPr>
          <p:nvPr>
            <p:ph idx="1"/>
          </p:nvPr>
        </p:nvSpPr>
        <p:spPr>
          <a:xfrm>
            <a:off x="628650" y="1797049"/>
            <a:ext cx="7350227" cy="4351338"/>
          </a:xfrm>
        </p:spPr>
        <p:txBody>
          <a:bodyPr>
            <a:normAutofit fontScale="92500" lnSpcReduction="10000"/>
          </a:bodyPr>
          <a:lstStyle/>
          <a:p>
            <a:pPr marL="514350" indent="-514350">
              <a:lnSpc>
                <a:spcPct val="150000"/>
              </a:lnSpc>
              <a:buFont typeface="+mj-ea"/>
              <a:buAutoNum type="circleNumDbPlain"/>
            </a:pPr>
            <a:r>
              <a:rPr lang="zh-CN" altLang="zh-CN" dirty="0" smtClean="0"/>
              <a:t>架设</a:t>
            </a:r>
            <a:r>
              <a:rPr lang="zh-CN" altLang="zh-CN" dirty="0"/>
              <a:t>超算专线</a:t>
            </a:r>
            <a:r>
              <a:rPr lang="zh-CN" altLang="zh-CN" dirty="0" smtClean="0"/>
              <a:t>网络</a:t>
            </a:r>
            <a:endParaRPr lang="zh-CN" altLang="zh-CN" dirty="0"/>
          </a:p>
          <a:p>
            <a:pPr lvl="1">
              <a:lnSpc>
                <a:spcPct val="150000"/>
              </a:lnSpc>
              <a:buFont typeface="Arial" charset="0"/>
              <a:buChar char="•"/>
            </a:pPr>
            <a:r>
              <a:rPr lang="zh-CN" altLang="zh-CN" dirty="0"/>
              <a:t>基本带宽</a:t>
            </a:r>
            <a:r>
              <a:rPr lang="en-US" altLang="zh-CN" dirty="0"/>
              <a:t>2Mbps</a:t>
            </a:r>
            <a:endParaRPr lang="zh-CN" altLang="zh-CN" dirty="0"/>
          </a:p>
          <a:p>
            <a:pPr lvl="1">
              <a:lnSpc>
                <a:spcPct val="150000"/>
              </a:lnSpc>
              <a:buFont typeface="Arial" charset="0"/>
              <a:buChar char="•"/>
            </a:pPr>
            <a:r>
              <a:rPr lang="zh-CN" altLang="zh-CN" dirty="0"/>
              <a:t>高级带宽</a:t>
            </a:r>
            <a:r>
              <a:rPr lang="en-US" altLang="zh-CN" dirty="0">
                <a:solidFill>
                  <a:schemeClr val="accent1"/>
                </a:solidFill>
              </a:rPr>
              <a:t>100Mbps</a:t>
            </a:r>
            <a:endParaRPr lang="zh-CN" altLang="zh-CN" dirty="0">
              <a:solidFill>
                <a:schemeClr val="accent1"/>
              </a:solidFill>
            </a:endParaRPr>
          </a:p>
          <a:p>
            <a:pPr marL="514350" lvl="0" indent="-514350">
              <a:lnSpc>
                <a:spcPct val="150000"/>
              </a:lnSpc>
              <a:buFont typeface="+mj-ea"/>
              <a:buAutoNum type="circleNumDbPlain"/>
            </a:pPr>
            <a:r>
              <a:rPr lang="zh-CN" altLang="zh-CN" dirty="0" smtClean="0"/>
              <a:t>优化</a:t>
            </a:r>
            <a:r>
              <a:rPr lang="zh-CN" altLang="zh-CN" dirty="0"/>
              <a:t>用户到超算间的网络链路，减少跳转节点，保障网络性能</a:t>
            </a:r>
          </a:p>
          <a:p>
            <a:pPr marL="514350" indent="-514350">
              <a:lnSpc>
                <a:spcPct val="150000"/>
              </a:lnSpc>
              <a:buFont typeface="+mj-ea"/>
              <a:buAutoNum type="circleNumDbPlain"/>
            </a:pPr>
            <a:r>
              <a:rPr lang="zh-CN" altLang="zh-CN" dirty="0"/>
              <a:t>支持电信、联通、教育网等网络运营商 </a:t>
            </a:r>
            <a:endParaRPr kumimoji="1" lang="zh-CN" altLang="en-US" dirty="0"/>
          </a:p>
        </p:txBody>
      </p:sp>
    </p:spTree>
    <p:extLst>
      <p:ext uri="{BB962C8B-B14F-4D97-AF65-F5344CB8AC3E}">
        <p14:creationId xmlns:p14="http://schemas.microsoft.com/office/powerpoint/2010/main" val="1520223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493718"/>
            <a:ext cx="7886700" cy="1325563"/>
          </a:xfrm>
        </p:spPr>
        <p:txBody>
          <a:bodyPr>
            <a:normAutofit/>
          </a:bodyPr>
          <a:lstStyle/>
          <a:p>
            <a:r>
              <a:rPr kumimoji="1" lang="zh-CN" altLang="en-US" sz="3600" dirty="0" smtClean="0">
                <a:solidFill>
                  <a:srgbClr val="2E75B6"/>
                </a:solidFill>
              </a:rPr>
              <a:t>从链路优化开始</a:t>
            </a:r>
            <a:r>
              <a:rPr kumimoji="1" lang="en-US" altLang="zh-CN" sz="3600" dirty="0" smtClean="0">
                <a:solidFill>
                  <a:srgbClr val="2E75B6"/>
                </a:solidFill>
              </a:rPr>
              <a:t>—</a:t>
            </a:r>
            <a:r>
              <a:rPr kumimoji="1" lang="zh-CN" altLang="en-US" sz="3600" dirty="0" smtClean="0">
                <a:solidFill>
                  <a:srgbClr val="2E75B6"/>
                </a:solidFill>
              </a:rPr>
              <a:t>传输更加顺畅！</a:t>
            </a:r>
            <a:endParaRPr kumimoji="1" lang="zh-CN" altLang="en-US" sz="3600" dirty="0">
              <a:solidFill>
                <a:srgbClr val="2E75B6"/>
              </a:solidFill>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2780928"/>
            <a:ext cx="4925494" cy="3816424"/>
          </a:xfrm>
          <a:prstGeom prst="rect">
            <a:avLst/>
          </a:prstGeom>
        </p:spPr>
      </p:pic>
      <p:sp>
        <p:nvSpPr>
          <p:cNvPr id="4" name="内容占位符 2"/>
          <p:cNvSpPr>
            <a:spLocks noGrp="1"/>
          </p:cNvSpPr>
          <p:nvPr>
            <p:ph idx="1"/>
          </p:nvPr>
        </p:nvSpPr>
        <p:spPr>
          <a:xfrm>
            <a:off x="323528" y="1628800"/>
            <a:ext cx="8064896" cy="2910875"/>
          </a:xfrm>
        </p:spPr>
        <p:txBody>
          <a:bodyPr>
            <a:normAutofit/>
          </a:bodyPr>
          <a:lstStyle/>
          <a:p>
            <a:pPr lvl="1">
              <a:lnSpc>
                <a:spcPct val="150000"/>
              </a:lnSpc>
              <a:buFont typeface="Arial" charset="0"/>
              <a:buChar char="•"/>
            </a:pPr>
            <a:r>
              <a:rPr lang="zh-CN" altLang="en-US" sz="2400" kern="0" dirty="0" smtClean="0"/>
              <a:t>多网多链路连接超算（</a:t>
            </a:r>
            <a:r>
              <a:rPr lang="en-US" altLang="zh-CN" sz="2400" kern="0" dirty="0" smtClean="0"/>
              <a:t>10</a:t>
            </a:r>
            <a:r>
              <a:rPr lang="zh-CN" altLang="en-US" sz="2400" kern="0" dirty="0" smtClean="0"/>
              <a:t>条）</a:t>
            </a:r>
            <a:endParaRPr lang="en-US" altLang="zh-CN" sz="2400" kern="0" dirty="0" smtClean="0"/>
          </a:p>
          <a:p>
            <a:pPr lvl="1">
              <a:lnSpc>
                <a:spcPct val="150000"/>
              </a:lnSpc>
              <a:buFont typeface="Arial" charset="0"/>
              <a:buChar char="•"/>
            </a:pPr>
            <a:r>
              <a:rPr lang="zh-CN" altLang="en-US" sz="2400" kern="0" dirty="0" smtClean="0"/>
              <a:t>自动匹配或手动选择链路</a:t>
            </a:r>
            <a:endParaRPr lang="zh-CN" altLang="zh-CN" sz="2400" kern="0" dirty="0"/>
          </a:p>
        </p:txBody>
      </p:sp>
    </p:spTree>
    <p:extLst>
      <p:ext uri="{BB962C8B-B14F-4D97-AF65-F5344CB8AC3E}">
        <p14:creationId xmlns:p14="http://schemas.microsoft.com/office/powerpoint/2010/main" val="1959970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493718"/>
            <a:ext cx="7886700" cy="1325563"/>
          </a:xfrm>
        </p:spPr>
        <p:txBody>
          <a:bodyPr>
            <a:normAutofit/>
          </a:bodyPr>
          <a:lstStyle/>
          <a:p>
            <a:r>
              <a:rPr kumimoji="1" lang="zh-CN" altLang="en-US" sz="3600" dirty="0" smtClean="0">
                <a:solidFill>
                  <a:srgbClr val="2E75B6"/>
                </a:solidFill>
              </a:rPr>
              <a:t>并行快盘</a:t>
            </a:r>
            <a:r>
              <a:rPr kumimoji="1" lang="en-US" altLang="zh-CN" sz="3600" dirty="0" smtClean="0">
                <a:solidFill>
                  <a:srgbClr val="2E75B6"/>
                </a:solidFill>
              </a:rPr>
              <a:t>—</a:t>
            </a:r>
            <a:r>
              <a:rPr kumimoji="1" lang="zh-CN" altLang="en-US" sz="3600" dirty="0" smtClean="0">
                <a:solidFill>
                  <a:srgbClr val="2E75B6"/>
                </a:solidFill>
              </a:rPr>
              <a:t>超大文件极速传输！</a:t>
            </a:r>
            <a:endParaRPr kumimoji="1" lang="zh-CN" altLang="en-US" sz="3600" dirty="0">
              <a:solidFill>
                <a:srgbClr val="2E75B6"/>
              </a:solidFill>
            </a:endParaRPr>
          </a:p>
        </p:txBody>
      </p:sp>
      <p:sp>
        <p:nvSpPr>
          <p:cNvPr id="3" name="内容占位符 2"/>
          <p:cNvSpPr>
            <a:spLocks noGrp="1"/>
          </p:cNvSpPr>
          <p:nvPr>
            <p:ph idx="1"/>
          </p:nvPr>
        </p:nvSpPr>
        <p:spPr>
          <a:xfrm>
            <a:off x="257947" y="2247912"/>
            <a:ext cx="5144657" cy="2910875"/>
          </a:xfrm>
        </p:spPr>
        <p:txBody>
          <a:bodyPr>
            <a:normAutofit fontScale="85000" lnSpcReduction="10000"/>
          </a:bodyPr>
          <a:lstStyle/>
          <a:p>
            <a:pPr lvl="1">
              <a:lnSpc>
                <a:spcPct val="150000"/>
              </a:lnSpc>
              <a:buFont typeface="Arial" charset="0"/>
              <a:buChar char="•"/>
            </a:pPr>
            <a:r>
              <a:rPr lang="en-US" altLang="zh-CN" dirty="0" smtClean="0"/>
              <a:t>40TB</a:t>
            </a:r>
            <a:r>
              <a:rPr lang="zh-CN" altLang="en-US" dirty="0" smtClean="0"/>
              <a:t>大容量移动盘柜</a:t>
            </a:r>
            <a:endParaRPr lang="zh-CN" altLang="zh-CN" dirty="0"/>
          </a:p>
          <a:p>
            <a:pPr lvl="1">
              <a:lnSpc>
                <a:spcPct val="150000"/>
              </a:lnSpc>
              <a:buFont typeface="Arial" charset="0"/>
              <a:buChar char="•"/>
            </a:pPr>
            <a:r>
              <a:rPr lang="zh-CN" altLang="en-US" dirty="0" smtClean="0"/>
              <a:t>超算</a:t>
            </a:r>
            <a:r>
              <a:rPr lang="zh-CN" altLang="en-US" dirty="0"/>
              <a:t>驻</a:t>
            </a:r>
            <a:r>
              <a:rPr lang="zh-CN" altLang="en-US" dirty="0" smtClean="0"/>
              <a:t>场工程师协助文件操作</a:t>
            </a:r>
            <a:endParaRPr lang="en-US" altLang="zh-CN" dirty="0" smtClean="0"/>
          </a:p>
          <a:p>
            <a:pPr lvl="1">
              <a:lnSpc>
                <a:spcPct val="150000"/>
              </a:lnSpc>
              <a:buFont typeface="Arial" charset="0"/>
              <a:buChar char="•"/>
            </a:pPr>
            <a:r>
              <a:rPr lang="zh-CN" altLang="en-US" dirty="0" smtClean="0"/>
              <a:t>便捷</a:t>
            </a:r>
            <a:r>
              <a:rPr lang="zh-CN" altLang="en-US" dirty="0"/>
              <a:t>的运输方式和文件备份</a:t>
            </a:r>
            <a:r>
              <a:rPr lang="zh-CN" altLang="en-US" dirty="0" smtClean="0"/>
              <a:t>系统</a:t>
            </a:r>
            <a:endParaRPr lang="en-US" altLang="zh-CN" dirty="0"/>
          </a:p>
          <a:p>
            <a:pPr lvl="1">
              <a:lnSpc>
                <a:spcPct val="150000"/>
              </a:lnSpc>
              <a:buFont typeface="Arial" charset="0"/>
              <a:buChar char="•"/>
            </a:pPr>
            <a:r>
              <a:rPr lang="zh-CN" altLang="en-US" dirty="0"/>
              <a:t>运输过程中保障数据</a:t>
            </a:r>
            <a:r>
              <a:rPr lang="zh-CN" altLang="en-US" dirty="0" smtClean="0"/>
              <a:t>安全</a:t>
            </a:r>
            <a:endParaRPr lang="zh-CN" altLang="zh-CN" dirty="0"/>
          </a:p>
        </p:txBody>
      </p:sp>
      <p:pic>
        <p:nvPicPr>
          <p:cNvPr id="4" name="图片 3"/>
          <p:cNvPicPr>
            <a:picLocks noChangeAspect="1"/>
          </p:cNvPicPr>
          <p:nvPr/>
        </p:nvPicPr>
        <p:blipFill>
          <a:blip r:embed="rId2"/>
          <a:stretch>
            <a:fillRect/>
          </a:stretch>
        </p:blipFill>
        <p:spPr>
          <a:xfrm>
            <a:off x="5886450" y="2158266"/>
            <a:ext cx="2457450" cy="2740321"/>
          </a:xfrm>
          <a:prstGeom prst="rect">
            <a:avLst/>
          </a:prstGeom>
        </p:spPr>
      </p:pic>
      <p:sp>
        <p:nvSpPr>
          <p:cNvPr id="5" name="矩形 4"/>
          <p:cNvSpPr/>
          <p:nvPr/>
        </p:nvSpPr>
        <p:spPr>
          <a:xfrm>
            <a:off x="628650" y="5157943"/>
            <a:ext cx="7886699" cy="738664"/>
          </a:xfrm>
          <a:prstGeom prst="rect">
            <a:avLst/>
          </a:prstGeom>
        </p:spPr>
        <p:txBody>
          <a:bodyPr wrap="square">
            <a:spAutoFit/>
          </a:bodyPr>
          <a:lstStyle/>
          <a:p>
            <a:pPr>
              <a:lnSpc>
                <a:spcPct val="150000"/>
              </a:lnSpc>
            </a:pPr>
            <a:r>
              <a:rPr lang="zh-CN" altLang="en-US" sz="2800" dirty="0" smtClean="0">
                <a:solidFill>
                  <a:srgbClr val="0070C0"/>
                </a:solidFill>
              </a:rPr>
              <a:t>数据速递：</a:t>
            </a:r>
            <a:r>
              <a:rPr lang="en-US" altLang="zh-CN" sz="2800" dirty="0" smtClean="0">
                <a:solidFill>
                  <a:srgbClr val="0070C0"/>
                </a:solidFill>
              </a:rPr>
              <a:t>8</a:t>
            </a:r>
            <a:r>
              <a:rPr lang="zh-CN" altLang="en-US" sz="2800" dirty="0">
                <a:solidFill>
                  <a:srgbClr val="0070C0"/>
                </a:solidFill>
              </a:rPr>
              <a:t>小时送达，</a:t>
            </a:r>
            <a:r>
              <a:rPr lang="en-US" altLang="zh-CN" sz="2800" dirty="0">
                <a:solidFill>
                  <a:srgbClr val="0070C0"/>
                </a:solidFill>
              </a:rPr>
              <a:t>24</a:t>
            </a:r>
            <a:r>
              <a:rPr lang="zh-CN" altLang="en-US" sz="2800" dirty="0">
                <a:solidFill>
                  <a:srgbClr val="0070C0"/>
                </a:solidFill>
              </a:rPr>
              <a:t>小时数据投入使用</a:t>
            </a:r>
            <a:endParaRPr kumimoji="1" lang="zh-CN" altLang="en-US" sz="2800" dirty="0">
              <a:solidFill>
                <a:srgbClr val="0070C0"/>
              </a:solidFill>
            </a:endParaRPr>
          </a:p>
        </p:txBody>
      </p:sp>
    </p:spTree>
    <p:extLst>
      <p:ext uri="{BB962C8B-B14F-4D97-AF65-F5344CB8AC3E}">
        <p14:creationId xmlns:p14="http://schemas.microsoft.com/office/powerpoint/2010/main" val="452867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75" y="2879726"/>
            <a:ext cx="7886700" cy="1325563"/>
          </a:xfrm>
        </p:spPr>
        <p:txBody>
          <a:bodyPr>
            <a:normAutofit fontScale="90000"/>
          </a:bodyPr>
          <a:lstStyle/>
          <a:p>
            <a:pPr algn="ctr"/>
            <a:r>
              <a:rPr kumimoji="1" lang="zh-CN" altLang="en-US" b="1" dirty="0" smtClean="0">
                <a:solidFill>
                  <a:srgbClr val="0070C0"/>
                </a:solidFill>
                <a:latin typeface="STFangsong" charset="-122"/>
                <a:ea typeface="STFangsong" charset="-122"/>
                <a:cs typeface="STFangsong" charset="-122"/>
              </a:rPr>
              <a:t>平台和工具</a:t>
            </a:r>
            <a:r>
              <a:rPr kumimoji="1" lang="en-US" altLang="zh-CN" b="1" dirty="0" smtClean="0">
                <a:solidFill>
                  <a:srgbClr val="0070C0"/>
                </a:solidFill>
                <a:latin typeface="STFangsong" charset="-122"/>
                <a:ea typeface="STFangsong" charset="-122"/>
                <a:cs typeface="STFangsong" charset="-122"/>
              </a:rPr>
              <a:t/>
            </a:r>
            <a:br>
              <a:rPr kumimoji="1" lang="en-US" altLang="zh-CN" b="1" dirty="0" smtClean="0">
                <a:solidFill>
                  <a:srgbClr val="0070C0"/>
                </a:solidFill>
                <a:latin typeface="STFangsong" charset="-122"/>
                <a:ea typeface="STFangsong" charset="-122"/>
                <a:cs typeface="STFangsong" charset="-122"/>
              </a:rPr>
            </a:br>
            <a:endParaRPr kumimoji="1" lang="zh-CN" altLang="en-US" b="1" dirty="0">
              <a:solidFill>
                <a:srgbClr val="0070C0"/>
              </a:solidFill>
              <a:latin typeface="STFangsong" charset="-122"/>
              <a:ea typeface="STFangsong" charset="-122"/>
              <a:cs typeface="STFangsong" charset="-122"/>
            </a:endParaRPr>
          </a:p>
        </p:txBody>
      </p:sp>
    </p:spTree>
    <p:extLst>
      <p:ext uri="{BB962C8B-B14F-4D97-AF65-F5344CB8AC3E}">
        <p14:creationId xmlns:p14="http://schemas.microsoft.com/office/powerpoint/2010/main" val="1017679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529257"/>
            <a:ext cx="6481696" cy="5817717"/>
          </a:xfrm>
        </p:spPr>
      </p:pic>
      <p:sp>
        <p:nvSpPr>
          <p:cNvPr id="4" name="灯片编号占位符 3"/>
          <p:cNvSpPr>
            <a:spLocks noGrp="1"/>
          </p:cNvSpPr>
          <p:nvPr>
            <p:ph type="sldNum" sz="quarter" idx="12"/>
          </p:nvPr>
        </p:nvSpPr>
        <p:spPr/>
        <p:txBody>
          <a:bodyPr/>
          <a:lstStyle/>
          <a:p>
            <a:fld id="{A17379D2-09ED-49A3-9517-D17426B7BFA6}" type="slidenum">
              <a:rPr lang="zh-CN" altLang="en-US" smtClean="0"/>
              <a:pPr/>
              <a:t>2</a:t>
            </a:fld>
            <a:endParaRPr lang="zh-CN" altLang="en-US"/>
          </a:p>
        </p:txBody>
      </p:sp>
    </p:spTree>
    <p:extLst>
      <p:ext uri="{BB962C8B-B14F-4D97-AF65-F5344CB8AC3E}">
        <p14:creationId xmlns:p14="http://schemas.microsoft.com/office/powerpoint/2010/main" val="16259216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75" y="467255"/>
            <a:ext cx="8294158" cy="1325563"/>
          </a:xfrm>
        </p:spPr>
        <p:txBody>
          <a:bodyPr>
            <a:normAutofit/>
          </a:bodyPr>
          <a:lstStyle/>
          <a:p>
            <a:r>
              <a:rPr kumimoji="1" lang="zh-CN" altLang="en-US" sz="3600" b="1" smtClean="0">
                <a:solidFill>
                  <a:srgbClr val="0070C0"/>
                </a:solidFill>
                <a:latin typeface="STFangsong" charset="-122"/>
                <a:ea typeface="STFangsong" charset="-122"/>
                <a:cs typeface="STFangsong" charset="-122"/>
              </a:rPr>
              <a:t>   </a:t>
            </a:r>
            <a:r>
              <a:rPr kumimoji="1" lang="zh-CN" altLang="en-US" sz="3600" b="1" smtClean="0">
                <a:solidFill>
                  <a:srgbClr val="0070C0"/>
                </a:solidFill>
                <a:latin typeface="+mj-ea"/>
                <a:cs typeface="STFangsong" charset="-122"/>
              </a:rPr>
              <a:t>多种</a:t>
            </a:r>
            <a:r>
              <a:rPr kumimoji="1" lang="zh-CN" altLang="en-US" sz="3600" b="1" dirty="0" smtClean="0">
                <a:solidFill>
                  <a:srgbClr val="0070C0"/>
                </a:solidFill>
                <a:latin typeface="+mj-ea"/>
                <a:cs typeface="STFangsong" charset="-122"/>
              </a:rPr>
              <a:t>作业管理平台和工具</a:t>
            </a:r>
            <a:endParaRPr kumimoji="1" lang="zh-CN" altLang="en-US" sz="3600" b="1" dirty="0">
              <a:solidFill>
                <a:srgbClr val="0070C0"/>
              </a:solidFill>
              <a:latin typeface="+mj-ea"/>
              <a:cs typeface="STFangsong" charset="-122"/>
            </a:endParaRPr>
          </a:p>
        </p:txBody>
      </p:sp>
      <p:graphicFrame>
        <p:nvGraphicFramePr>
          <p:cNvPr id="4" name="图表 3"/>
          <p:cNvGraphicFramePr/>
          <p:nvPr>
            <p:extLst>
              <p:ext uri="{D42A27DB-BD31-4B8C-83A1-F6EECF244321}">
                <p14:modId xmlns:p14="http://schemas.microsoft.com/office/powerpoint/2010/main" val="84425994"/>
              </p:ext>
            </p:extLst>
          </p:nvPr>
        </p:nvGraphicFramePr>
        <p:xfrm>
          <a:off x="500064" y="1792818"/>
          <a:ext cx="7929562" cy="4565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7962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a:spLocks noGrp="1"/>
          </p:cNvSpPr>
          <p:nvPr>
            <p:ph type="title"/>
          </p:nvPr>
        </p:nvSpPr>
        <p:spPr>
          <a:xfrm>
            <a:off x="457200" y="230368"/>
            <a:ext cx="8305800" cy="1143000"/>
          </a:xfrm>
        </p:spPr>
        <p:txBody>
          <a:bodyPr>
            <a:normAutofit/>
          </a:bodyPr>
          <a:lstStyle/>
          <a:p>
            <a:r>
              <a:rPr lang="zh-CN" altLang="en-US" sz="3600" dirty="0" smtClean="0"/>
              <a:t>并行超算云桌面</a:t>
            </a:r>
            <a:endParaRPr lang="zh-CN" altLang="en-US" sz="3600" dirty="0"/>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375907"/>
          </a:xfrm>
          <a:prstGeom prst="rect">
            <a:avLst/>
          </a:prstGeom>
        </p:spPr>
      </p:pic>
    </p:spTree>
    <p:extLst>
      <p:ext uri="{BB962C8B-B14F-4D97-AF65-F5344CB8AC3E}">
        <p14:creationId xmlns:p14="http://schemas.microsoft.com/office/powerpoint/2010/main" val="2016906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a:spLocks noGrp="1"/>
          </p:cNvSpPr>
          <p:nvPr>
            <p:ph type="title"/>
          </p:nvPr>
        </p:nvSpPr>
        <p:spPr>
          <a:xfrm>
            <a:off x="457200" y="230368"/>
            <a:ext cx="8305800" cy="1143000"/>
          </a:xfrm>
        </p:spPr>
        <p:txBody>
          <a:bodyPr>
            <a:normAutofit/>
          </a:bodyPr>
          <a:lstStyle/>
          <a:p>
            <a:r>
              <a:rPr lang="zh-CN" altLang="en-US" sz="3600" dirty="0" smtClean="0"/>
              <a:t>并行超算云桌面</a:t>
            </a:r>
            <a:endParaRPr lang="zh-CN" altLang="en-US" sz="3600"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8" y="1268760"/>
            <a:ext cx="9036496" cy="5143500"/>
          </a:xfrm>
          <a:prstGeom prst="rect">
            <a:avLst/>
          </a:prstGeom>
        </p:spPr>
      </p:pic>
    </p:spTree>
    <p:extLst>
      <p:ext uri="{BB962C8B-B14F-4D97-AF65-F5344CB8AC3E}">
        <p14:creationId xmlns:p14="http://schemas.microsoft.com/office/powerpoint/2010/main" val="1420760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87520"/>
            <a:ext cx="8305800" cy="1143000"/>
          </a:xfrm>
        </p:spPr>
        <p:txBody>
          <a:bodyPr/>
          <a:lstStyle/>
          <a:p>
            <a:r>
              <a:rPr lang="zh-CN" altLang="en-US" dirty="0" smtClean="0"/>
              <a:t>使用情况汇总</a:t>
            </a:r>
            <a:endParaRPr lang="zh-CN" altLang="en-US" dirty="0"/>
          </a:p>
        </p:txBody>
      </p:sp>
      <p:pic>
        <p:nvPicPr>
          <p:cNvPr id="5" name="图片 4"/>
          <p:cNvPicPr>
            <a:picLocks noChangeAspect="1"/>
          </p:cNvPicPr>
          <p:nvPr/>
        </p:nvPicPr>
        <p:blipFill>
          <a:blip r:embed="rId2"/>
          <a:stretch>
            <a:fillRect/>
          </a:stretch>
        </p:blipFill>
        <p:spPr>
          <a:xfrm>
            <a:off x="251520" y="1693757"/>
            <a:ext cx="9073008" cy="4615563"/>
          </a:xfrm>
          <a:prstGeom prst="rect">
            <a:avLst/>
          </a:prstGeom>
        </p:spPr>
      </p:pic>
    </p:spTree>
    <p:extLst>
      <p:ext uri="{BB962C8B-B14F-4D97-AF65-F5344CB8AC3E}">
        <p14:creationId xmlns:p14="http://schemas.microsoft.com/office/powerpoint/2010/main" val="1411154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87520"/>
            <a:ext cx="8305800" cy="1143000"/>
          </a:xfrm>
        </p:spPr>
        <p:txBody>
          <a:bodyPr/>
          <a:lstStyle/>
          <a:p>
            <a:r>
              <a:rPr lang="zh-CN" altLang="en-US" dirty="0"/>
              <a:t>计费中心</a:t>
            </a:r>
          </a:p>
        </p:txBody>
      </p:sp>
      <p:pic>
        <p:nvPicPr>
          <p:cNvPr id="3" name="图片 2"/>
          <p:cNvPicPr>
            <a:picLocks noChangeAspect="1"/>
          </p:cNvPicPr>
          <p:nvPr/>
        </p:nvPicPr>
        <p:blipFill>
          <a:blip r:embed="rId2"/>
          <a:stretch>
            <a:fillRect/>
          </a:stretch>
        </p:blipFill>
        <p:spPr>
          <a:xfrm>
            <a:off x="107504" y="1752552"/>
            <a:ext cx="8888114" cy="4484760"/>
          </a:xfrm>
          <a:prstGeom prst="rect">
            <a:avLst/>
          </a:prstGeom>
        </p:spPr>
      </p:pic>
    </p:spTree>
    <p:extLst>
      <p:ext uri="{BB962C8B-B14F-4D97-AF65-F5344CB8AC3E}">
        <p14:creationId xmlns:p14="http://schemas.microsoft.com/office/powerpoint/2010/main" val="2725505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24" y="1038322"/>
            <a:ext cx="9182100" cy="5185379"/>
          </a:xfrm>
          <a:prstGeom prst="rect">
            <a:avLst/>
          </a:prstGeom>
          <a:noFill/>
          <a:ln w="9525">
            <a:noFill/>
            <a:miter lim="800000"/>
            <a:headEnd/>
            <a:tailEnd/>
          </a:ln>
        </p:spPr>
      </p:pic>
      <p:sp>
        <p:nvSpPr>
          <p:cNvPr id="15" name="标题 3"/>
          <p:cNvSpPr>
            <a:spLocks noGrp="1"/>
          </p:cNvSpPr>
          <p:nvPr>
            <p:ph type="title"/>
          </p:nvPr>
        </p:nvSpPr>
        <p:spPr>
          <a:xfrm>
            <a:off x="457200" y="230368"/>
            <a:ext cx="8305800" cy="1143000"/>
          </a:xfrm>
        </p:spPr>
        <p:txBody>
          <a:bodyPr>
            <a:normAutofit/>
          </a:bodyPr>
          <a:lstStyle/>
          <a:p>
            <a:r>
              <a:rPr lang="zh-CN" altLang="en-US" sz="3600" dirty="0" smtClean="0"/>
              <a:t>一键提交作业（可集成其他应用软件）</a:t>
            </a:r>
            <a:endParaRPr lang="zh-CN" altLang="en-US" sz="3600" dirty="0"/>
          </a:p>
        </p:txBody>
      </p:sp>
      <p:pic>
        <p:nvPicPr>
          <p:cNvPr id="17"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68754" y="2587220"/>
            <a:ext cx="5583365" cy="3008314"/>
          </a:xfrm>
          <a:prstGeom prst="rect">
            <a:avLst/>
          </a:prstGeom>
          <a:noFill/>
          <a:ln w="9525">
            <a:noFill/>
            <a:miter lim="800000"/>
            <a:headEnd/>
            <a:tailEnd/>
          </a:ln>
        </p:spPr>
      </p:pic>
      <p:sp>
        <p:nvSpPr>
          <p:cNvPr id="19" name="矩形 18"/>
          <p:cNvSpPr/>
          <p:nvPr/>
        </p:nvSpPr>
        <p:spPr>
          <a:xfrm>
            <a:off x="204577" y="3461773"/>
            <a:ext cx="1440160" cy="30777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CN"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1.</a:t>
            </a:r>
            <a:r>
              <a:rPr lang="zh-CN" altLang="en-US"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选择应用软件</a:t>
            </a:r>
            <a:endParaRPr lang="zh-CN" altLang="en-US" sz="1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endParaRPr>
          </a:p>
        </p:txBody>
      </p:sp>
      <p:sp>
        <p:nvSpPr>
          <p:cNvPr id="20" name="矩形 19"/>
          <p:cNvSpPr/>
          <p:nvPr/>
        </p:nvSpPr>
        <p:spPr>
          <a:xfrm>
            <a:off x="1440160" y="2079158"/>
            <a:ext cx="1944216" cy="30777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CN" sz="1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2</a:t>
            </a:r>
            <a:r>
              <a:rPr lang="en-US" altLang="zh-CN"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a:t>
            </a:r>
            <a:r>
              <a:rPr lang="zh-CN" altLang="en-US"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选择本地算例文件</a:t>
            </a:r>
            <a:endParaRPr lang="zh-CN" altLang="en-US" sz="1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endParaRPr>
          </a:p>
        </p:txBody>
      </p:sp>
      <p:sp>
        <p:nvSpPr>
          <p:cNvPr id="21" name="矩形 20"/>
          <p:cNvSpPr/>
          <p:nvPr/>
        </p:nvSpPr>
        <p:spPr>
          <a:xfrm>
            <a:off x="3095836" y="2036725"/>
            <a:ext cx="1944216" cy="30777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CN"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3.</a:t>
            </a:r>
            <a:r>
              <a:rPr lang="zh-CN" altLang="en-US"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填写所需计算规模</a:t>
            </a:r>
            <a:endParaRPr lang="zh-CN" altLang="en-US" sz="1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endParaRPr>
          </a:p>
        </p:txBody>
      </p:sp>
      <p:pic>
        <p:nvPicPr>
          <p:cNvPr id="23" name="Picture 2"/>
          <p:cNvPicPr>
            <a:picLocks noChangeAspect="1" noChangeArrowheads="1"/>
          </p:cNvPicPr>
          <p:nvPr/>
        </p:nvPicPr>
        <p:blipFill>
          <a:blip r:embed="rId4" cstate="print"/>
          <a:srcRect/>
          <a:stretch>
            <a:fillRect/>
          </a:stretch>
        </p:blipFill>
        <p:spPr bwMode="auto">
          <a:xfrm>
            <a:off x="3135915" y="2336025"/>
            <a:ext cx="3429000" cy="3810000"/>
          </a:xfrm>
          <a:prstGeom prst="rect">
            <a:avLst/>
          </a:prstGeom>
          <a:noFill/>
          <a:ln w="9525">
            <a:noFill/>
            <a:miter lim="800000"/>
            <a:headEnd/>
            <a:tailEnd/>
          </a:ln>
        </p:spPr>
      </p:pic>
      <p:sp>
        <p:nvSpPr>
          <p:cNvPr id="24" name="矩形 23"/>
          <p:cNvSpPr/>
          <p:nvPr/>
        </p:nvSpPr>
        <p:spPr>
          <a:xfrm>
            <a:off x="4337720" y="3477124"/>
            <a:ext cx="1404664" cy="30777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CN"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4.License</a:t>
            </a:r>
            <a:r>
              <a:rPr lang="zh-CN" altLang="en-US"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声明</a:t>
            </a:r>
            <a:endParaRPr lang="zh-CN" altLang="en-US" sz="1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endParaRPr>
          </a:p>
        </p:txBody>
      </p:sp>
      <p:pic>
        <p:nvPicPr>
          <p:cNvPr id="25"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69041" y="1713563"/>
            <a:ext cx="6582789" cy="4400550"/>
          </a:xfrm>
          <a:prstGeom prst="rect">
            <a:avLst/>
          </a:prstGeom>
          <a:noFill/>
          <a:ln w="9525">
            <a:noFill/>
            <a:miter lim="800000"/>
            <a:headEnd/>
            <a:tailEnd/>
          </a:ln>
        </p:spPr>
      </p:pic>
      <p:sp>
        <p:nvSpPr>
          <p:cNvPr id="26" name="矩形 25"/>
          <p:cNvSpPr/>
          <p:nvPr/>
        </p:nvSpPr>
        <p:spPr>
          <a:xfrm>
            <a:off x="2843808" y="1700808"/>
            <a:ext cx="3312368" cy="30777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altLang="zh-CN" sz="1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5</a:t>
            </a:r>
            <a:r>
              <a:rPr lang="en-US" altLang="zh-CN"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a:t>
            </a:r>
            <a:r>
              <a:rPr lang="zh-CN" altLang="en-US" sz="1400" b="1" dirty="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rPr>
              <a:t>自动上传算例文件至计算中心</a:t>
            </a:r>
            <a:endParaRPr lang="zh-CN" altLang="en-US" sz="1400" b="1"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仿宋" pitchFamily="49" charset="-122"/>
              <a:ea typeface="仿宋" pitchFamily="49" charset="-122"/>
            </a:endParaRPr>
          </a:p>
        </p:txBody>
      </p:sp>
    </p:spTree>
    <p:extLst>
      <p:ext uri="{BB962C8B-B14F-4D97-AF65-F5344CB8AC3E}">
        <p14:creationId xmlns:p14="http://schemas.microsoft.com/office/powerpoint/2010/main" val="408648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down)">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wipe(down)">
                                      <p:cBhvr>
                                        <p:cTn id="21" dur="500"/>
                                        <p:tgtEl>
                                          <p:spTgt spid="2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wipe(up)">
                                      <p:cBhvr>
                                        <p:cTn id="35" dur="500"/>
                                        <p:tgtEl>
                                          <p:spTgt spid="26">
                                            <p:txEl>
                                              <p:pRg st="0" end="0"/>
                                            </p:txEl>
                                          </p:spTgt>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P spid="20" grpId="0" build="allAtOnce"/>
      <p:bldP spid="21" grpId="0" build="allAtOnce"/>
      <p:bldP spid="24" grpId="0" build="allAtOnce"/>
      <p:bldP spid="26"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9563" y="414303"/>
            <a:ext cx="7886700" cy="945223"/>
          </a:xfrm>
        </p:spPr>
        <p:txBody>
          <a:bodyPr/>
          <a:lstStyle/>
          <a:p>
            <a:r>
              <a:rPr kumimoji="1" lang="en-US" altLang="zh-CN" dirty="0"/>
              <a:t>PAPP</a:t>
            </a:r>
            <a:r>
              <a:rPr kumimoji="1" lang="zh-CN" altLang="en-US" dirty="0"/>
              <a:t>中已集成优化版应用</a:t>
            </a:r>
          </a:p>
        </p:txBody>
      </p:sp>
      <p:sp>
        <p:nvSpPr>
          <p:cNvPr id="3" name="内容占位符 2"/>
          <p:cNvSpPr>
            <a:spLocks noGrp="1"/>
          </p:cNvSpPr>
          <p:nvPr>
            <p:ph idx="1"/>
          </p:nvPr>
        </p:nvSpPr>
        <p:spPr>
          <a:xfrm>
            <a:off x="816745" y="1586387"/>
            <a:ext cx="3112318" cy="1897338"/>
          </a:xfrm>
        </p:spPr>
        <p:txBody>
          <a:bodyPr>
            <a:normAutofit fontScale="62500" lnSpcReduction="20000"/>
          </a:bodyPr>
          <a:lstStyle/>
          <a:p>
            <a:pPr marL="0" indent="0">
              <a:lnSpc>
                <a:spcPct val="160000"/>
              </a:lnSpc>
              <a:buNone/>
            </a:pPr>
            <a:r>
              <a:rPr kumimoji="1" lang="en-US" altLang="zh-CN" dirty="0" smtClean="0"/>
              <a:t>PAPP</a:t>
            </a:r>
            <a:r>
              <a:rPr kumimoji="1" lang="zh-CN" altLang="en-US" dirty="0" smtClean="0"/>
              <a:t>中应用经过深度优化，用</a:t>
            </a:r>
            <a:r>
              <a:rPr kumimoji="1" lang="zh-CN" altLang="en-US" dirty="0" smtClean="0">
                <a:solidFill>
                  <a:schemeClr val="accent1"/>
                </a:solidFill>
              </a:rPr>
              <a:t>更短</a:t>
            </a:r>
            <a:r>
              <a:rPr kumimoji="1" lang="zh-CN" altLang="en-US" dirty="0" smtClean="0"/>
              <a:t>的时间，花</a:t>
            </a:r>
            <a:r>
              <a:rPr kumimoji="1" lang="zh-CN" altLang="en-US" dirty="0" smtClean="0">
                <a:solidFill>
                  <a:schemeClr val="accent1"/>
                </a:solidFill>
              </a:rPr>
              <a:t>更少</a:t>
            </a:r>
            <a:r>
              <a:rPr kumimoji="1" lang="zh-CN" altLang="en-US" dirty="0" smtClean="0"/>
              <a:t>的机时费用，计算</a:t>
            </a:r>
            <a:r>
              <a:rPr kumimoji="1" lang="zh-CN" altLang="en-US" dirty="0" smtClean="0">
                <a:solidFill>
                  <a:schemeClr val="accent1"/>
                </a:solidFill>
              </a:rPr>
              <a:t>更多</a:t>
            </a:r>
            <a:r>
              <a:rPr kumimoji="1" lang="zh-CN" altLang="en-US" dirty="0" smtClean="0"/>
              <a:t>算例！</a:t>
            </a:r>
            <a:endParaRPr kumimoji="1" lang="zh-CN" altLang="en-US" dirty="0"/>
          </a:p>
        </p:txBody>
      </p:sp>
      <p:pic>
        <p:nvPicPr>
          <p:cNvPr id="4" name="内容占位符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513" y="3710586"/>
            <a:ext cx="3691242" cy="2881694"/>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669" y="3710586"/>
            <a:ext cx="3684254" cy="2907929"/>
          </a:xfrm>
          <a:prstGeom prst="rect">
            <a:avLst/>
          </a:prstGeom>
        </p:spPr>
      </p:pic>
      <p:sp>
        <p:nvSpPr>
          <p:cNvPr id="6" name="矩形 5"/>
          <p:cNvSpPr/>
          <p:nvPr/>
        </p:nvSpPr>
        <p:spPr>
          <a:xfrm>
            <a:off x="8337837" y="4241220"/>
            <a:ext cx="639908" cy="923330"/>
          </a:xfrm>
          <a:prstGeom prst="rect">
            <a:avLst/>
          </a:prstGeom>
        </p:spPr>
        <p:txBody>
          <a:bodyPr wrap="square">
            <a:spAutoFit/>
          </a:bodyPr>
          <a:lstStyle/>
          <a:p>
            <a:r>
              <a:rPr kumimoji="1" lang="zh-CN" altLang="en-US" dirty="0" smtClean="0"/>
              <a:t>优</a:t>
            </a:r>
          </a:p>
          <a:p>
            <a:r>
              <a:rPr kumimoji="1" lang="zh-CN" altLang="en-US" dirty="0" smtClean="0"/>
              <a:t>化</a:t>
            </a:r>
          </a:p>
          <a:p>
            <a:r>
              <a:rPr kumimoji="1" lang="zh-CN" altLang="en-US" dirty="0" smtClean="0"/>
              <a:t>后</a:t>
            </a:r>
          </a:p>
        </p:txBody>
      </p:sp>
      <p:sp>
        <p:nvSpPr>
          <p:cNvPr id="7" name="矩形 6"/>
          <p:cNvSpPr/>
          <p:nvPr/>
        </p:nvSpPr>
        <p:spPr>
          <a:xfrm>
            <a:off x="362381" y="4421970"/>
            <a:ext cx="454364" cy="923330"/>
          </a:xfrm>
          <a:prstGeom prst="rect">
            <a:avLst/>
          </a:prstGeom>
        </p:spPr>
        <p:txBody>
          <a:bodyPr wrap="square">
            <a:spAutoFit/>
          </a:bodyPr>
          <a:lstStyle/>
          <a:p>
            <a:r>
              <a:rPr kumimoji="1" lang="zh-CN" altLang="en-US" dirty="0" smtClean="0"/>
              <a:t>优</a:t>
            </a:r>
          </a:p>
          <a:p>
            <a:r>
              <a:rPr kumimoji="1" lang="zh-CN" altLang="en-US" dirty="0" smtClean="0"/>
              <a:t>化</a:t>
            </a:r>
          </a:p>
          <a:p>
            <a:r>
              <a:rPr kumimoji="1" lang="zh-CN" altLang="en-US" dirty="0" smtClean="0"/>
              <a:t>前</a:t>
            </a:r>
          </a:p>
        </p:txBody>
      </p:sp>
      <p:sp>
        <p:nvSpPr>
          <p:cNvPr id="8" name="圆角矩形 7"/>
          <p:cNvSpPr/>
          <p:nvPr/>
        </p:nvSpPr>
        <p:spPr>
          <a:xfrm>
            <a:off x="1690255" y="4059382"/>
            <a:ext cx="1856509" cy="18183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圆角矩形 8"/>
          <p:cNvSpPr/>
          <p:nvPr/>
        </p:nvSpPr>
        <p:spPr>
          <a:xfrm>
            <a:off x="5523541" y="4108736"/>
            <a:ext cx="1856509" cy="18183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10" name="图表 9"/>
          <p:cNvGraphicFramePr/>
          <p:nvPr>
            <p:extLst/>
          </p:nvPr>
        </p:nvGraphicFramePr>
        <p:xfrm>
          <a:off x="4371975" y="1426940"/>
          <a:ext cx="4329113" cy="20567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375189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550866"/>
            <a:ext cx="7886700" cy="1325563"/>
          </a:xfrm>
        </p:spPr>
        <p:txBody>
          <a:bodyPr/>
          <a:lstStyle/>
          <a:p>
            <a:r>
              <a:rPr kumimoji="1" lang="zh-CN" altLang="en-US" dirty="0" smtClean="0"/>
              <a:t>使用并行云桌面的收益</a:t>
            </a:r>
            <a:endParaRPr kumimoji="1" lang="zh-CN" altLang="en-US" dirty="0"/>
          </a:p>
        </p:txBody>
      </p:sp>
      <p:sp>
        <p:nvSpPr>
          <p:cNvPr id="3" name="内容占位符 2"/>
          <p:cNvSpPr>
            <a:spLocks noGrp="1"/>
          </p:cNvSpPr>
          <p:nvPr>
            <p:ph idx="1"/>
          </p:nvPr>
        </p:nvSpPr>
        <p:spPr/>
        <p:txBody>
          <a:bodyPr>
            <a:normAutofit/>
          </a:bodyPr>
          <a:lstStyle/>
          <a:p>
            <a:pPr>
              <a:lnSpc>
                <a:spcPct val="150000"/>
              </a:lnSpc>
            </a:pPr>
            <a:r>
              <a:rPr kumimoji="1" lang="zh-CN" altLang="en-US" sz="2300" dirty="0" smtClean="0"/>
              <a:t>图形交互，减少支撑平台学习成本，更多精力专注于业务</a:t>
            </a:r>
          </a:p>
          <a:p>
            <a:pPr>
              <a:lnSpc>
                <a:spcPct val="150000"/>
              </a:lnSpc>
            </a:pPr>
            <a:r>
              <a:rPr kumimoji="1" lang="zh-CN" altLang="en-US" sz="2300" dirty="0" smtClean="0"/>
              <a:t>便捷的作业管理（提交、结束、续算及重算），提升效率</a:t>
            </a:r>
          </a:p>
          <a:p>
            <a:pPr>
              <a:lnSpc>
                <a:spcPct val="150000"/>
              </a:lnSpc>
            </a:pPr>
            <a:r>
              <a:rPr kumimoji="1" lang="zh-CN" altLang="en-US" sz="2300" dirty="0" smtClean="0"/>
              <a:t>应用优化集成，单位时间产出更高，</a:t>
            </a:r>
            <a:r>
              <a:rPr kumimoji="1" lang="zh-CN" altLang="en-US" sz="2300" dirty="0" smtClean="0">
                <a:solidFill>
                  <a:schemeClr val="accent1"/>
                </a:solidFill>
              </a:rPr>
              <a:t>节省机时费用</a:t>
            </a:r>
          </a:p>
          <a:p>
            <a:pPr>
              <a:lnSpc>
                <a:spcPct val="150000"/>
              </a:lnSpc>
            </a:pPr>
            <a:r>
              <a:rPr kumimoji="1" lang="zh-CN" altLang="en-US" sz="2300" dirty="0" smtClean="0"/>
              <a:t>庞大的后台计算资源池，</a:t>
            </a:r>
            <a:r>
              <a:rPr kumimoji="1" lang="zh-CN" altLang="en-US" sz="2300" dirty="0" smtClean="0">
                <a:solidFill>
                  <a:schemeClr val="accent1"/>
                </a:solidFill>
              </a:rPr>
              <a:t>高可用</a:t>
            </a:r>
            <a:r>
              <a:rPr kumimoji="1" lang="zh-CN" altLang="en-US" sz="2300" dirty="0" smtClean="0"/>
              <a:t>，</a:t>
            </a:r>
            <a:r>
              <a:rPr kumimoji="1" lang="zh-CN" altLang="en-US" sz="2300" dirty="0" smtClean="0">
                <a:solidFill>
                  <a:schemeClr val="accent1"/>
                </a:solidFill>
              </a:rPr>
              <a:t>减少排队</a:t>
            </a:r>
            <a:r>
              <a:rPr kumimoji="1" lang="zh-CN" altLang="en-US" sz="2300" dirty="0" smtClean="0"/>
              <a:t>等待时间</a:t>
            </a:r>
            <a:endParaRPr kumimoji="1" lang="zh-CN" altLang="en-US" sz="2300" dirty="0"/>
          </a:p>
        </p:txBody>
      </p:sp>
    </p:spTree>
    <p:extLst>
      <p:ext uri="{BB962C8B-B14F-4D97-AF65-F5344CB8AC3E}">
        <p14:creationId xmlns:p14="http://schemas.microsoft.com/office/powerpoint/2010/main" val="282828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用户版</a:t>
            </a:r>
            <a:r>
              <a:rPr lang="en-US" altLang="zh-CN" dirty="0" err="1" smtClean="0"/>
              <a:t>Paramon</a:t>
            </a:r>
            <a:endParaRPr lang="zh-CN" altLang="en-US" dirty="0"/>
          </a:p>
        </p:txBody>
      </p:sp>
      <p:pic>
        <p:nvPicPr>
          <p:cNvPr id="6" name="内容占位符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045" y="1600200"/>
            <a:ext cx="7849909" cy="4525963"/>
          </a:xfrm>
        </p:spPr>
      </p:pic>
      <p:sp>
        <p:nvSpPr>
          <p:cNvPr id="4" name="灯片编号占位符 3"/>
          <p:cNvSpPr>
            <a:spLocks noGrp="1"/>
          </p:cNvSpPr>
          <p:nvPr>
            <p:ph type="sldNum" sz="quarter" idx="12"/>
          </p:nvPr>
        </p:nvSpPr>
        <p:spPr/>
        <p:txBody>
          <a:bodyPr/>
          <a:lstStyle/>
          <a:p>
            <a:fld id="{A17379D2-09ED-49A3-9517-D17426B7BFA6}" type="slidenum">
              <a:rPr lang="zh-CN" altLang="en-US" smtClean="0"/>
              <a:pPr/>
              <a:t>28</a:t>
            </a:fld>
            <a:endParaRPr lang="zh-CN" altLang="en-US"/>
          </a:p>
        </p:txBody>
      </p:sp>
    </p:spTree>
    <p:extLst>
      <p:ext uri="{BB962C8B-B14F-4D97-AF65-F5344CB8AC3E}">
        <p14:creationId xmlns:p14="http://schemas.microsoft.com/office/powerpoint/2010/main" val="39204884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用户版</a:t>
            </a:r>
            <a:r>
              <a:rPr lang="en-US" altLang="zh-CN" dirty="0" err="1" smtClean="0"/>
              <a:t>Paramon</a:t>
            </a:r>
            <a:endParaRPr lang="zh-CN" altLang="en-US" dirty="0"/>
          </a:p>
        </p:txBody>
      </p:sp>
      <p:sp>
        <p:nvSpPr>
          <p:cNvPr id="4" name="灯片编号占位符 3"/>
          <p:cNvSpPr>
            <a:spLocks noGrp="1"/>
          </p:cNvSpPr>
          <p:nvPr>
            <p:ph type="sldNum" sz="quarter" idx="12"/>
          </p:nvPr>
        </p:nvSpPr>
        <p:spPr/>
        <p:txBody>
          <a:bodyPr/>
          <a:lstStyle/>
          <a:p>
            <a:fld id="{A17379D2-09ED-49A3-9517-D17426B7BFA6}" type="slidenum">
              <a:rPr lang="zh-CN" altLang="en-US" smtClean="0"/>
              <a:pPr/>
              <a:t>29</a:t>
            </a:fld>
            <a:endParaRPr lang="zh-CN" altLang="en-US"/>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045" y="1600200"/>
            <a:ext cx="7849909" cy="4525963"/>
          </a:xfrm>
        </p:spPr>
      </p:pic>
    </p:spTree>
    <p:extLst>
      <p:ext uri="{BB962C8B-B14F-4D97-AF65-F5344CB8AC3E}">
        <p14:creationId xmlns:p14="http://schemas.microsoft.com/office/powerpoint/2010/main" val="1129834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b="1" dirty="0">
                <a:latin typeface="+mj-ea"/>
                <a:cs typeface="STFangsong" charset="-122"/>
              </a:rPr>
              <a:t>并行</a:t>
            </a:r>
            <a:r>
              <a:rPr kumimoji="1" lang="en-US" altLang="zh-CN" b="1" dirty="0">
                <a:latin typeface="+mj-ea"/>
                <a:cs typeface="STFangsong" charset="-122"/>
              </a:rPr>
              <a:t>®</a:t>
            </a:r>
            <a:r>
              <a:rPr kumimoji="1" lang="zh-CN" altLang="en-US" b="1" dirty="0">
                <a:latin typeface="+mj-ea"/>
                <a:cs typeface="STFangsong" charset="-122"/>
              </a:rPr>
              <a:t>超算</a:t>
            </a:r>
            <a:r>
              <a:rPr kumimoji="1" lang="zh-CN" altLang="en-US" b="1" dirty="0" smtClean="0">
                <a:latin typeface="+mj-ea"/>
                <a:cs typeface="STFangsong" charset="-122"/>
              </a:rPr>
              <a:t>网格资源</a:t>
            </a:r>
            <a:endParaRPr lang="zh-CN" altLang="en-US" dirty="0"/>
          </a:p>
        </p:txBody>
      </p:sp>
      <p:graphicFrame>
        <p:nvGraphicFramePr>
          <p:cNvPr id="7" name="内容占位符 6"/>
          <p:cNvGraphicFramePr>
            <a:graphicFrameLocks noGrp="1"/>
          </p:cNvGraphicFramePr>
          <p:nvPr>
            <p:ph idx="1"/>
            <p:extLst>
              <p:ext uri="{D42A27DB-BD31-4B8C-83A1-F6EECF244321}">
                <p14:modId xmlns:p14="http://schemas.microsoft.com/office/powerpoint/2010/main" val="221532886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灯片编号占位符 3"/>
          <p:cNvSpPr>
            <a:spLocks noGrp="1"/>
          </p:cNvSpPr>
          <p:nvPr>
            <p:ph type="sldNum" sz="quarter" idx="12"/>
          </p:nvPr>
        </p:nvSpPr>
        <p:spPr/>
        <p:txBody>
          <a:bodyPr/>
          <a:lstStyle/>
          <a:p>
            <a:fld id="{A17379D2-09ED-49A3-9517-D17426B7BFA6}" type="slidenum">
              <a:rPr lang="zh-CN" altLang="en-US" smtClean="0"/>
              <a:pPr/>
              <a:t>3</a:t>
            </a:fld>
            <a:endParaRPr lang="zh-CN" altLang="en-US"/>
          </a:p>
        </p:txBody>
      </p:sp>
    </p:spTree>
    <p:extLst>
      <p:ext uri="{BB962C8B-B14F-4D97-AF65-F5344CB8AC3E}">
        <p14:creationId xmlns:p14="http://schemas.microsoft.com/office/powerpoint/2010/main" val="1876253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68477" y="1150938"/>
            <a:ext cx="4328726" cy="1325563"/>
          </a:xfrm>
        </p:spPr>
        <p:txBody>
          <a:bodyPr>
            <a:normAutofit/>
          </a:bodyPr>
          <a:lstStyle/>
          <a:p>
            <a:r>
              <a:rPr kumimoji="1" lang="zh-CN" altLang="en-US" sz="3600" b="1" smtClean="0">
                <a:solidFill>
                  <a:srgbClr val="0070C0"/>
                </a:solidFill>
                <a:latin typeface="STFangsong" charset="-122"/>
                <a:ea typeface="STFangsong" charset="-122"/>
                <a:cs typeface="STFangsong" charset="-122"/>
              </a:rPr>
              <a:t>一切尽在“掌”握</a:t>
            </a:r>
            <a:endParaRPr kumimoji="1" lang="zh-CN" altLang="en-US" sz="3600" b="1" dirty="0">
              <a:solidFill>
                <a:srgbClr val="0070C0"/>
              </a:solidFill>
              <a:latin typeface="STFangsong" charset="-122"/>
              <a:ea typeface="STFangsong" charset="-122"/>
              <a:cs typeface="STFangsong" charset="-122"/>
            </a:endParaRPr>
          </a:p>
        </p:txBody>
      </p:sp>
      <p:pic>
        <p:nvPicPr>
          <p:cNvPr id="3" name="图片 2"/>
          <p:cNvPicPr>
            <a:picLocks noChangeAspect="1"/>
          </p:cNvPicPr>
          <p:nvPr/>
        </p:nvPicPr>
        <p:blipFill>
          <a:blip r:embed="rId2"/>
          <a:stretch>
            <a:fillRect/>
          </a:stretch>
        </p:blipFill>
        <p:spPr>
          <a:xfrm>
            <a:off x="5901455" y="1378550"/>
            <a:ext cx="2821974" cy="5016843"/>
          </a:xfrm>
          <a:prstGeom prst="rect">
            <a:avLst/>
          </a:prstGeom>
        </p:spPr>
      </p:pic>
      <p:pic>
        <p:nvPicPr>
          <p:cNvPr id="4" name="图片 3"/>
          <p:cNvPicPr>
            <a:picLocks noChangeAspect="1"/>
          </p:cNvPicPr>
          <p:nvPr/>
        </p:nvPicPr>
        <p:blipFill>
          <a:blip r:embed="rId3"/>
          <a:stretch>
            <a:fillRect/>
          </a:stretch>
        </p:blipFill>
        <p:spPr>
          <a:xfrm>
            <a:off x="592801" y="2707285"/>
            <a:ext cx="5052115" cy="3368077"/>
          </a:xfrm>
          <a:prstGeom prst="rect">
            <a:avLst/>
          </a:prstGeom>
        </p:spPr>
      </p:pic>
    </p:spTree>
    <p:extLst>
      <p:ext uri="{BB962C8B-B14F-4D97-AF65-F5344CB8AC3E}">
        <p14:creationId xmlns:p14="http://schemas.microsoft.com/office/powerpoint/2010/main" val="11472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73247"/>
            <a:ext cx="8305800" cy="1143000"/>
          </a:xfrm>
        </p:spPr>
        <p:txBody>
          <a:bodyPr/>
          <a:lstStyle/>
          <a:p>
            <a:r>
              <a:rPr lang="zh-CN" altLang="en-US" dirty="0" smtClean="0"/>
              <a:t>作业性能情况</a:t>
            </a:r>
            <a:endParaRPr lang="zh-CN" altLang="en-US" dirty="0"/>
          </a:p>
        </p:txBody>
      </p:sp>
      <p:pic>
        <p:nvPicPr>
          <p:cNvPr id="3" name="Picture 2" descr="C:\Users\Valentine\Desktop\mmexport1458794768606.jpg"/>
          <p:cNvPicPr>
            <a:picLocks noChangeAspect="1" noChangeArrowheads="1"/>
          </p:cNvPicPr>
          <p:nvPr/>
        </p:nvPicPr>
        <p:blipFill>
          <a:blip r:embed="rId2" cstate="print"/>
          <a:srcRect/>
          <a:stretch>
            <a:fillRect/>
          </a:stretch>
        </p:blipFill>
        <p:spPr bwMode="auto">
          <a:xfrm>
            <a:off x="3707904" y="1453367"/>
            <a:ext cx="3024336" cy="5384076"/>
          </a:xfrm>
          <a:prstGeom prst="rect">
            <a:avLst/>
          </a:prstGeom>
          <a:noFill/>
        </p:spPr>
      </p:pic>
      <p:pic>
        <p:nvPicPr>
          <p:cNvPr id="4" name="Picture 2" descr="C:\Users\Valentine\Desktop\561692362806454909.png"/>
          <p:cNvPicPr>
            <a:picLocks noChangeAspect="1" noChangeArrowheads="1"/>
          </p:cNvPicPr>
          <p:nvPr/>
        </p:nvPicPr>
        <p:blipFill>
          <a:blip r:embed="rId3" cstate="print"/>
          <a:srcRect/>
          <a:stretch>
            <a:fillRect/>
          </a:stretch>
        </p:blipFill>
        <p:spPr bwMode="auto">
          <a:xfrm>
            <a:off x="323528" y="1453367"/>
            <a:ext cx="3024336" cy="5376596"/>
          </a:xfrm>
          <a:prstGeom prst="rect">
            <a:avLst/>
          </a:prstGeom>
          <a:noFill/>
        </p:spPr>
      </p:pic>
      <p:sp>
        <p:nvSpPr>
          <p:cNvPr id="5" name="圆角矩形标注 4"/>
          <p:cNvSpPr/>
          <p:nvPr/>
        </p:nvSpPr>
        <p:spPr>
          <a:xfrm>
            <a:off x="5652120" y="517263"/>
            <a:ext cx="1872208" cy="792088"/>
          </a:xfrm>
          <a:prstGeom prst="wedgeRoundRectCallout">
            <a:avLst>
              <a:gd name="adj1" fmla="val -28912"/>
              <a:gd name="adj2" fmla="val 1667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200" dirty="0" smtClean="0">
                <a:latin typeface="仿宋" pitchFamily="49" charset="-122"/>
                <a:ea typeface="仿宋" pitchFamily="49" charset="-122"/>
              </a:rPr>
              <a:t>通过获取</a:t>
            </a:r>
            <a:r>
              <a:rPr lang="en-US" altLang="zh-CN" sz="1200" dirty="0" err="1" smtClean="0">
                <a:latin typeface="仿宋" pitchFamily="49" charset="-122"/>
                <a:ea typeface="仿宋" pitchFamily="49" charset="-122"/>
              </a:rPr>
              <a:t>Gflops</a:t>
            </a:r>
            <a:r>
              <a:rPr lang="zh-CN" altLang="en-US" sz="1200" dirty="0" smtClean="0">
                <a:latin typeface="仿宋" pitchFamily="49" charset="-122"/>
                <a:ea typeface="仿宋" pitchFamily="49" charset="-122"/>
              </a:rPr>
              <a:t>值，得出作业性能指数：当前性能</a:t>
            </a:r>
            <a:r>
              <a:rPr lang="en-US" altLang="zh-CN" sz="1200" dirty="0" smtClean="0">
                <a:latin typeface="仿宋" pitchFamily="49" charset="-122"/>
                <a:ea typeface="仿宋" pitchFamily="49" charset="-122"/>
              </a:rPr>
              <a:t>/</a:t>
            </a:r>
            <a:r>
              <a:rPr lang="zh-CN" altLang="en-US" sz="1200" dirty="0" smtClean="0">
                <a:latin typeface="仿宋" pitchFamily="49" charset="-122"/>
                <a:ea typeface="仿宋" pitchFamily="49" charset="-122"/>
              </a:rPr>
              <a:t>平均性能</a:t>
            </a:r>
            <a:endParaRPr lang="zh-CN" altLang="en-US" sz="1200" dirty="0">
              <a:latin typeface="仿宋" pitchFamily="49" charset="-122"/>
              <a:ea typeface="仿宋" pitchFamily="49" charset="-122"/>
            </a:endParaRPr>
          </a:p>
        </p:txBody>
      </p:sp>
      <p:sp>
        <p:nvSpPr>
          <p:cNvPr id="6" name="圆角矩形标注 5"/>
          <p:cNvSpPr/>
          <p:nvPr/>
        </p:nvSpPr>
        <p:spPr>
          <a:xfrm>
            <a:off x="7308303" y="5053767"/>
            <a:ext cx="892721" cy="275471"/>
          </a:xfrm>
          <a:prstGeom prst="wedgeRoundRectCallout">
            <a:avLst>
              <a:gd name="adj1" fmla="val -119649"/>
              <a:gd name="adj2" fmla="val 27283"/>
              <a:gd name="adj3" fmla="val 16667"/>
            </a:avLst>
          </a:prstGeom>
          <a:solidFill>
            <a:srgbClr val="99FD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仿宋" pitchFamily="49" charset="-122"/>
                <a:ea typeface="仿宋" pitchFamily="49" charset="-122"/>
              </a:rPr>
              <a:t>性能好</a:t>
            </a:r>
            <a:endParaRPr lang="zh-CN" altLang="en-US" sz="1200" dirty="0">
              <a:solidFill>
                <a:schemeClr val="tx1"/>
              </a:solidFill>
              <a:latin typeface="仿宋" pitchFamily="49" charset="-122"/>
              <a:ea typeface="仿宋" pitchFamily="49" charset="-122"/>
            </a:endParaRPr>
          </a:p>
        </p:txBody>
      </p:sp>
      <p:sp>
        <p:nvSpPr>
          <p:cNvPr id="7" name="圆角矩形标注 6"/>
          <p:cNvSpPr/>
          <p:nvPr/>
        </p:nvSpPr>
        <p:spPr>
          <a:xfrm>
            <a:off x="7308304" y="3829631"/>
            <a:ext cx="892721" cy="270882"/>
          </a:xfrm>
          <a:prstGeom prst="wedgeRoundRectCallout">
            <a:avLst>
              <a:gd name="adj1" fmla="val -122087"/>
              <a:gd name="adj2" fmla="val 32557"/>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仿宋" pitchFamily="49" charset="-122"/>
                <a:ea typeface="仿宋" pitchFamily="49" charset="-122"/>
              </a:rPr>
              <a:t>性能差</a:t>
            </a:r>
            <a:endParaRPr lang="zh-CN" altLang="en-US" sz="1200" dirty="0">
              <a:solidFill>
                <a:schemeClr val="tx1"/>
              </a:solidFill>
              <a:latin typeface="仿宋" pitchFamily="49" charset="-122"/>
              <a:ea typeface="仿宋" pitchFamily="49" charset="-122"/>
            </a:endParaRPr>
          </a:p>
        </p:txBody>
      </p:sp>
      <p:sp>
        <p:nvSpPr>
          <p:cNvPr id="8" name="圆角矩形标注 7"/>
          <p:cNvSpPr/>
          <p:nvPr/>
        </p:nvSpPr>
        <p:spPr>
          <a:xfrm>
            <a:off x="7308304" y="3138695"/>
            <a:ext cx="892721" cy="261729"/>
          </a:xfrm>
          <a:prstGeom prst="wedgeRoundRectCallout">
            <a:avLst>
              <a:gd name="adj1" fmla="val -118886"/>
              <a:gd name="adj2" fmla="val 27283"/>
              <a:gd name="adj3" fmla="val 16667"/>
            </a:avLst>
          </a:prstGeom>
          <a:solidFill>
            <a:srgbClr val="F5C6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仿宋" pitchFamily="49" charset="-122"/>
                <a:ea typeface="仿宋" pitchFamily="49" charset="-122"/>
              </a:rPr>
              <a:t>性能极差</a:t>
            </a:r>
            <a:endParaRPr lang="zh-CN" altLang="en-US" sz="1200" dirty="0">
              <a:solidFill>
                <a:schemeClr val="tx1"/>
              </a:solidFill>
              <a:latin typeface="仿宋" pitchFamily="49" charset="-122"/>
              <a:ea typeface="仿宋" pitchFamily="49" charset="-122"/>
            </a:endParaRPr>
          </a:p>
        </p:txBody>
      </p:sp>
    </p:spTree>
    <p:extLst>
      <p:ext uri="{BB962C8B-B14F-4D97-AF65-F5344CB8AC3E}">
        <p14:creationId xmlns:p14="http://schemas.microsoft.com/office/powerpoint/2010/main" val="16769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wipe(up)">
                                      <p:cBhvr>
                                        <p:cTn id="15" dur="500"/>
                                        <p:tgtEl>
                                          <p:spTgt spid="6">
                                            <p:bg/>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up)">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up)">
                                      <p:cBhvr>
                                        <p:cTn id="23" dur="500"/>
                                        <p:tgtEl>
                                          <p:spTgt spid="7">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up)">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wipe(up)">
                                      <p:cBhvr>
                                        <p:cTn id="31" dur="500"/>
                                        <p:tgtEl>
                                          <p:spTgt spid="8">
                                            <p:bg/>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up)">
                                      <p:cBhvr>
                                        <p:cTn id="3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animBg="1"/>
      <p:bldP spid="7" grpId="0" build="allAtOnce" animBg="1"/>
      <p:bldP spid="8" grpId="0"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30390"/>
            <a:ext cx="8229600" cy="1143000"/>
          </a:xfrm>
        </p:spPr>
        <p:txBody>
          <a:bodyPr>
            <a:normAutofit/>
          </a:bodyPr>
          <a:lstStyle/>
          <a:p>
            <a:r>
              <a:rPr lang="zh-CN" altLang="en-US" sz="4000" dirty="0" smtClean="0"/>
              <a:t>主动取消</a:t>
            </a:r>
            <a:r>
              <a:rPr lang="en-US" altLang="zh-CN" sz="4000" dirty="0" smtClean="0"/>
              <a:t>/</a:t>
            </a:r>
            <a:r>
              <a:rPr lang="zh-CN" altLang="en-US" sz="4000" dirty="0" smtClean="0"/>
              <a:t>中断作业</a:t>
            </a:r>
            <a:endParaRPr lang="zh-CN" altLang="en-US" sz="4000" dirty="0"/>
          </a:p>
        </p:txBody>
      </p:sp>
      <p:pic>
        <p:nvPicPr>
          <p:cNvPr id="3" name="Picture 2" descr="C:\Users\Valentine\Desktop\396518341334163597.png"/>
          <p:cNvPicPr>
            <a:picLocks noChangeAspect="1" noChangeArrowheads="1"/>
          </p:cNvPicPr>
          <p:nvPr/>
        </p:nvPicPr>
        <p:blipFill>
          <a:blip r:embed="rId2" cstate="print"/>
          <a:srcRect/>
          <a:stretch>
            <a:fillRect/>
          </a:stretch>
        </p:blipFill>
        <p:spPr bwMode="auto">
          <a:xfrm>
            <a:off x="395536" y="1813368"/>
            <a:ext cx="2624453" cy="4665694"/>
          </a:xfrm>
          <a:prstGeom prst="rect">
            <a:avLst/>
          </a:prstGeom>
          <a:noFill/>
        </p:spPr>
      </p:pic>
      <p:pic>
        <p:nvPicPr>
          <p:cNvPr id="4" name="Picture 3" descr="C:\Users\Valentine\Desktop\306396800743562624.png"/>
          <p:cNvPicPr>
            <a:picLocks noChangeAspect="1" noChangeArrowheads="1"/>
          </p:cNvPicPr>
          <p:nvPr/>
        </p:nvPicPr>
        <p:blipFill>
          <a:blip r:embed="rId3" cstate="print"/>
          <a:srcRect/>
          <a:stretch>
            <a:fillRect/>
          </a:stretch>
        </p:blipFill>
        <p:spPr bwMode="auto">
          <a:xfrm>
            <a:off x="3275856" y="1813368"/>
            <a:ext cx="2624453" cy="4665694"/>
          </a:xfrm>
          <a:prstGeom prst="rect">
            <a:avLst/>
          </a:prstGeom>
          <a:noFill/>
        </p:spPr>
      </p:pic>
      <p:pic>
        <p:nvPicPr>
          <p:cNvPr id="5" name="Picture 5" descr="C:\Users\Valentine\Desktop\308489580725355907.png"/>
          <p:cNvPicPr>
            <a:picLocks noChangeAspect="1" noChangeArrowheads="1"/>
          </p:cNvPicPr>
          <p:nvPr/>
        </p:nvPicPr>
        <p:blipFill>
          <a:blip r:embed="rId4" cstate="print"/>
          <a:srcRect/>
          <a:stretch>
            <a:fillRect/>
          </a:stretch>
        </p:blipFill>
        <p:spPr bwMode="auto">
          <a:xfrm>
            <a:off x="6047656" y="1813368"/>
            <a:ext cx="2624453" cy="4665694"/>
          </a:xfrm>
          <a:prstGeom prst="rect">
            <a:avLst/>
          </a:prstGeom>
          <a:noFill/>
        </p:spPr>
      </p:pic>
    </p:spTree>
    <p:extLst>
      <p:ext uri="{BB962C8B-B14F-4D97-AF65-F5344CB8AC3E}">
        <p14:creationId xmlns:p14="http://schemas.microsoft.com/office/powerpoint/2010/main" val="148622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01818"/>
            <a:ext cx="8229600" cy="1143000"/>
          </a:xfrm>
        </p:spPr>
        <p:txBody>
          <a:bodyPr>
            <a:normAutofit/>
          </a:bodyPr>
          <a:lstStyle/>
          <a:p>
            <a:r>
              <a:rPr lang="zh-CN" altLang="en-US" sz="4000" dirty="0" smtClean="0"/>
              <a:t>机时账单，细微至每个作业</a:t>
            </a:r>
            <a:endParaRPr lang="zh-CN" altLang="en-US" sz="4000" dirty="0"/>
          </a:p>
        </p:txBody>
      </p:sp>
      <p:pic>
        <p:nvPicPr>
          <p:cNvPr id="4" name="Picture 2" descr="C:\Users\Valentine\Desktop\mmexport1458796487994.jpg"/>
          <p:cNvPicPr>
            <a:picLocks noChangeAspect="1" noChangeArrowheads="1"/>
          </p:cNvPicPr>
          <p:nvPr/>
        </p:nvPicPr>
        <p:blipFill>
          <a:blip r:embed="rId2" cstate="print"/>
          <a:srcRect/>
          <a:stretch>
            <a:fillRect/>
          </a:stretch>
        </p:blipFill>
        <p:spPr bwMode="auto">
          <a:xfrm>
            <a:off x="1156238" y="1443624"/>
            <a:ext cx="2912273" cy="5184576"/>
          </a:xfrm>
          <a:prstGeom prst="rect">
            <a:avLst/>
          </a:prstGeom>
          <a:noFill/>
        </p:spPr>
      </p:pic>
      <p:pic>
        <p:nvPicPr>
          <p:cNvPr id="5" name="Picture 3" descr="C:\Users\Valentine\Desktop\mmexport1458796472318.jpg"/>
          <p:cNvPicPr>
            <a:picLocks noChangeAspect="1" noChangeArrowheads="1"/>
          </p:cNvPicPr>
          <p:nvPr/>
        </p:nvPicPr>
        <p:blipFill>
          <a:blip r:embed="rId3" cstate="print"/>
          <a:srcRect/>
          <a:stretch>
            <a:fillRect/>
          </a:stretch>
        </p:blipFill>
        <p:spPr bwMode="auto">
          <a:xfrm>
            <a:off x="4319376" y="1443624"/>
            <a:ext cx="2952328" cy="5184576"/>
          </a:xfrm>
          <a:prstGeom prst="rect">
            <a:avLst/>
          </a:prstGeom>
          <a:noFill/>
        </p:spPr>
      </p:pic>
      <p:sp>
        <p:nvSpPr>
          <p:cNvPr id="6" name="圆角矩形标注 5"/>
          <p:cNvSpPr/>
          <p:nvPr/>
        </p:nvSpPr>
        <p:spPr>
          <a:xfrm>
            <a:off x="6551624" y="1731656"/>
            <a:ext cx="1332656" cy="576064"/>
          </a:xfrm>
          <a:prstGeom prst="wedgeRoundRectCallout">
            <a:avLst>
              <a:gd name="adj1" fmla="val -119604"/>
              <a:gd name="adj2" fmla="val 344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latin typeface="仿宋" pitchFamily="49" charset="-122"/>
                <a:ea typeface="仿宋" pitchFamily="49" charset="-122"/>
              </a:rPr>
              <a:t>按作业统计</a:t>
            </a:r>
            <a:endParaRPr lang="zh-CN" altLang="en-US" sz="1600" dirty="0">
              <a:latin typeface="仿宋" pitchFamily="49" charset="-122"/>
              <a:ea typeface="仿宋" pitchFamily="49" charset="-122"/>
            </a:endParaRPr>
          </a:p>
        </p:txBody>
      </p:sp>
      <p:sp>
        <p:nvSpPr>
          <p:cNvPr id="7" name="圆角矩形标注 6"/>
          <p:cNvSpPr/>
          <p:nvPr/>
        </p:nvSpPr>
        <p:spPr>
          <a:xfrm>
            <a:off x="108072" y="3891896"/>
            <a:ext cx="1332656" cy="576064"/>
          </a:xfrm>
          <a:prstGeom prst="wedgeRoundRectCallout">
            <a:avLst>
              <a:gd name="adj1" fmla="val 46216"/>
              <a:gd name="adj2" fmla="val 1137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仿宋" pitchFamily="49" charset="-122"/>
                <a:ea typeface="仿宋" pitchFamily="49" charset="-122"/>
              </a:rPr>
              <a:t>按</a:t>
            </a:r>
            <a:r>
              <a:rPr lang="zh-CN" altLang="en-US" sz="1600" dirty="0" smtClean="0">
                <a:latin typeface="仿宋" pitchFamily="49" charset="-122"/>
                <a:ea typeface="仿宋" pitchFamily="49" charset="-122"/>
              </a:rPr>
              <a:t>日汇总</a:t>
            </a:r>
            <a:endParaRPr lang="zh-CN" altLang="en-US" sz="1600" dirty="0">
              <a:latin typeface="仿宋" pitchFamily="49" charset="-122"/>
              <a:ea typeface="仿宋" pitchFamily="49" charset="-122"/>
            </a:endParaRPr>
          </a:p>
        </p:txBody>
      </p:sp>
      <p:sp>
        <p:nvSpPr>
          <p:cNvPr id="9" name="文本框 8"/>
          <p:cNvSpPr txBox="1"/>
          <p:nvPr/>
        </p:nvSpPr>
        <p:spPr>
          <a:xfrm>
            <a:off x="7422452" y="2807790"/>
            <a:ext cx="1735860" cy="4221670"/>
          </a:xfrm>
          <a:prstGeom prst="rect">
            <a:avLst/>
          </a:prstGeom>
          <a:noFill/>
        </p:spPr>
        <p:txBody>
          <a:bodyPr vert="eaVert" wrap="square" rtlCol="0">
            <a:spAutoFit/>
          </a:bodyPr>
          <a:lstStyle/>
          <a:p>
            <a:pPr>
              <a:lnSpc>
                <a:spcPct val="120000"/>
              </a:lnSpc>
            </a:pPr>
            <a:r>
              <a:rPr kumimoji="1" lang="zh-CN" altLang="en-US" sz="2800" dirty="0" smtClean="0">
                <a:solidFill>
                  <a:schemeClr val="accent4">
                    <a:lumMod val="75000"/>
                  </a:schemeClr>
                </a:solidFill>
              </a:rPr>
              <a:t>实时查看机时费用</a:t>
            </a:r>
          </a:p>
          <a:p>
            <a:pPr>
              <a:lnSpc>
                <a:spcPct val="120000"/>
              </a:lnSpc>
            </a:pPr>
            <a:r>
              <a:rPr kumimoji="1" lang="zh-CN" altLang="en-US" sz="2800" dirty="0" smtClean="0">
                <a:solidFill>
                  <a:schemeClr val="accent4">
                    <a:lumMod val="75000"/>
                  </a:schemeClr>
                </a:solidFill>
              </a:rPr>
              <a:t>提供</a:t>
            </a:r>
            <a:r>
              <a:rPr kumimoji="1" lang="zh-CN" altLang="en-US" sz="2800" dirty="0">
                <a:solidFill>
                  <a:schemeClr val="accent4">
                    <a:lumMod val="75000"/>
                  </a:schemeClr>
                </a:solidFill>
              </a:rPr>
              <a:t>有历史记录查询</a:t>
            </a:r>
          </a:p>
          <a:p>
            <a:pPr>
              <a:lnSpc>
                <a:spcPct val="120000"/>
              </a:lnSpc>
            </a:pPr>
            <a:r>
              <a:rPr kumimoji="1" lang="zh-CN" altLang="en-US" sz="2800" dirty="0" smtClean="0">
                <a:solidFill>
                  <a:schemeClr val="accent4">
                    <a:lumMod val="75000"/>
                  </a:schemeClr>
                </a:solidFill>
              </a:rPr>
              <a:t>清晰了解每分钱的产出       </a:t>
            </a:r>
            <a:endParaRPr kumimoji="1" lang="zh-CN" altLang="en-US" sz="2800" dirty="0">
              <a:solidFill>
                <a:schemeClr val="accent4">
                  <a:lumMod val="75000"/>
                </a:schemeClr>
              </a:solidFill>
            </a:endParaRPr>
          </a:p>
        </p:txBody>
      </p:sp>
    </p:spTree>
    <p:extLst>
      <p:ext uri="{BB962C8B-B14F-4D97-AF65-F5344CB8AC3E}">
        <p14:creationId xmlns:p14="http://schemas.microsoft.com/office/powerpoint/2010/main" val="95039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wipe(down)">
                                      <p:cBhvr>
                                        <p:cTn id="15" dur="500"/>
                                        <p:tgtEl>
                                          <p:spTgt spid="7">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6">
                                            <p:bg/>
                                          </p:spTgt>
                                        </p:tgtEl>
                                        <p:attrNameLst>
                                          <p:attrName>style.visibility</p:attrName>
                                        </p:attrNameLst>
                                      </p:cBhvr>
                                      <p:to>
                                        <p:strVal val="visible"/>
                                      </p:to>
                                    </p:set>
                                    <p:animEffect transition="in" filter="wipe(up)">
                                      <p:cBhvr>
                                        <p:cTn id="22" dur="500"/>
                                        <p:tgtEl>
                                          <p:spTgt spid="6">
                                            <p:bg/>
                                          </p:spTgt>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up)">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p:cTn id="31"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 calcmode="lin" valueType="num">
                                      <p:cBhvr>
                                        <p:cTn id="38" dur="1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9">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 calcmode="lin" valueType="num">
                                      <p:cBhvr>
                                        <p:cTn id="45" dur="1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机时使用报告</a:t>
            </a:r>
            <a:endParaRPr kumimoji="1" lang="zh-CN" altLang="en-US" dirty="0"/>
          </a:p>
        </p:txBody>
      </p:sp>
      <p:sp>
        <p:nvSpPr>
          <p:cNvPr id="3" name="内容占位符 2"/>
          <p:cNvSpPr>
            <a:spLocks noGrp="1"/>
          </p:cNvSpPr>
          <p:nvPr>
            <p:ph idx="1"/>
          </p:nvPr>
        </p:nvSpPr>
        <p:spPr/>
        <p:txBody>
          <a:bodyPr>
            <a:normAutofit/>
          </a:bodyPr>
          <a:lstStyle/>
          <a:p>
            <a:pPr marL="0" lvl="0" indent="0">
              <a:lnSpc>
                <a:spcPct val="150000"/>
              </a:lnSpc>
              <a:buNone/>
            </a:pPr>
            <a:r>
              <a:rPr lang="zh-CN" altLang="zh-CN" sz="2400" b="1" dirty="0" smtClean="0"/>
              <a:t>定期</a:t>
            </a:r>
            <a:r>
              <a:rPr lang="zh-CN" altLang="zh-CN" sz="2400" dirty="0" smtClean="0"/>
              <a:t>发送</a:t>
            </a:r>
            <a:r>
              <a:rPr lang="zh-CN" altLang="zh-CN" sz="2400" dirty="0"/>
              <a:t>机时使用分析</a:t>
            </a:r>
            <a:r>
              <a:rPr lang="zh-CN" altLang="zh-CN" sz="2400" dirty="0" smtClean="0"/>
              <a:t>报告（</a:t>
            </a:r>
            <a:r>
              <a:rPr lang="zh-CN" altLang="zh-CN" sz="2400" dirty="0"/>
              <a:t>月报、季报、年报</a:t>
            </a:r>
            <a:r>
              <a:rPr lang="zh-CN" altLang="zh-CN" sz="2400" dirty="0" smtClean="0"/>
              <a:t>等</a:t>
            </a:r>
            <a:r>
              <a:rPr lang="zh-CN" altLang="en-US" sz="2400" dirty="0" smtClean="0"/>
              <a:t>）</a:t>
            </a:r>
          </a:p>
          <a:p>
            <a:pPr lvl="1">
              <a:lnSpc>
                <a:spcPct val="150000"/>
              </a:lnSpc>
              <a:buFont typeface="Wingdings" charset="2"/>
              <a:buChar char="Ø"/>
            </a:pPr>
            <a:r>
              <a:rPr lang="zh-CN" altLang="zh-CN" sz="2000" b="1" dirty="0"/>
              <a:t>机时统计</a:t>
            </a:r>
            <a:r>
              <a:rPr lang="zh-CN" altLang="zh-CN" sz="2000" dirty="0"/>
              <a:t>：</a:t>
            </a:r>
            <a:r>
              <a:rPr lang="zh-CN" altLang="zh-CN" sz="2000" dirty="0" smtClean="0"/>
              <a:t>统计机时</a:t>
            </a:r>
            <a:r>
              <a:rPr lang="zh-CN" altLang="zh-CN" sz="2000" dirty="0"/>
              <a:t>使用情况和消费情况</a:t>
            </a:r>
          </a:p>
          <a:p>
            <a:pPr lvl="1">
              <a:lnSpc>
                <a:spcPct val="150000"/>
              </a:lnSpc>
              <a:buFont typeface="Wingdings" charset="2"/>
              <a:buChar char="Ø"/>
            </a:pPr>
            <a:r>
              <a:rPr lang="zh-CN" altLang="zh-CN" sz="2000" b="1" dirty="0"/>
              <a:t>作业统计</a:t>
            </a:r>
            <a:r>
              <a:rPr lang="zh-CN" altLang="zh-CN" sz="2000" dirty="0"/>
              <a:t>：</a:t>
            </a:r>
            <a:r>
              <a:rPr lang="zh-CN" altLang="zh-CN" sz="2000" dirty="0" smtClean="0"/>
              <a:t>统计作业</a:t>
            </a:r>
            <a:r>
              <a:rPr lang="zh-CN" altLang="zh-CN" sz="2000" dirty="0"/>
              <a:t>提交</a:t>
            </a:r>
            <a:r>
              <a:rPr lang="zh-CN" altLang="zh-CN" sz="2000" dirty="0" smtClean="0"/>
              <a:t>情况</a:t>
            </a:r>
            <a:r>
              <a:rPr lang="zh-CN" altLang="en-US" sz="2000" dirty="0" smtClean="0"/>
              <a:t>、</a:t>
            </a:r>
            <a:r>
              <a:rPr lang="zh-CN" altLang="zh-CN" sz="2000" dirty="0" smtClean="0"/>
              <a:t>分析</a:t>
            </a:r>
            <a:r>
              <a:rPr lang="zh-CN" altLang="zh-CN" sz="2000" dirty="0"/>
              <a:t>作业</a:t>
            </a:r>
            <a:r>
              <a:rPr lang="zh-CN" altLang="zh-CN" sz="2000" dirty="0" smtClean="0"/>
              <a:t>成功率</a:t>
            </a:r>
            <a:r>
              <a:rPr lang="zh-CN" altLang="en-US" sz="2000" dirty="0" smtClean="0"/>
              <a:t>、</a:t>
            </a:r>
            <a:r>
              <a:rPr lang="zh-CN" altLang="zh-CN" sz="2000" dirty="0" smtClean="0"/>
              <a:t>有效</a:t>
            </a:r>
            <a:r>
              <a:rPr lang="zh-CN" altLang="zh-CN" sz="2000" dirty="0"/>
              <a:t>核时使用率</a:t>
            </a:r>
            <a:r>
              <a:rPr lang="zh-CN" altLang="zh-CN" sz="2000" dirty="0" smtClean="0"/>
              <a:t>以及常用</a:t>
            </a:r>
            <a:r>
              <a:rPr lang="zh-CN" altLang="zh-CN" sz="2000" dirty="0"/>
              <a:t>作业类型和规模</a:t>
            </a:r>
          </a:p>
          <a:p>
            <a:pPr lvl="1">
              <a:lnSpc>
                <a:spcPct val="150000"/>
              </a:lnSpc>
              <a:buFont typeface="Wingdings" charset="2"/>
              <a:buChar char="Ø"/>
            </a:pPr>
            <a:r>
              <a:rPr lang="zh-CN" altLang="zh-CN" sz="2000" b="1" dirty="0"/>
              <a:t>应用统计</a:t>
            </a:r>
            <a:r>
              <a:rPr lang="zh-CN" altLang="zh-CN" sz="2000" dirty="0"/>
              <a:t>：从应用的视角分析用户作业，分析应用的运行情况，与并行科技的应用运行特征库做对比分析</a:t>
            </a:r>
          </a:p>
          <a:p>
            <a:pPr lvl="1">
              <a:lnSpc>
                <a:spcPct val="150000"/>
              </a:lnSpc>
              <a:buFont typeface="Wingdings" charset="2"/>
              <a:buChar char="Ø"/>
            </a:pPr>
            <a:r>
              <a:rPr lang="zh-CN" altLang="zh-CN" sz="2000" b="1" dirty="0"/>
              <a:t>支持统计</a:t>
            </a:r>
            <a:r>
              <a:rPr lang="zh-CN" altLang="zh-CN" sz="2000" dirty="0"/>
              <a:t>：汇总在报告区间内所有出现的问题和解决的方案</a:t>
            </a:r>
          </a:p>
          <a:p>
            <a:pPr lvl="0"/>
            <a:endParaRPr lang="zh-CN" altLang="zh-CN" sz="2400" dirty="0"/>
          </a:p>
        </p:txBody>
      </p:sp>
    </p:spTree>
    <p:extLst>
      <p:ext uri="{BB962C8B-B14F-4D97-AF65-F5344CB8AC3E}">
        <p14:creationId xmlns:p14="http://schemas.microsoft.com/office/powerpoint/2010/main" val="255789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9039" y="326630"/>
            <a:ext cx="7885924" cy="1245928"/>
          </a:xfrm>
        </p:spPr>
        <p:txBody>
          <a:bodyPr/>
          <a:lstStyle/>
          <a:p>
            <a:r>
              <a:rPr lang="zh-CN" altLang="en-US" dirty="0"/>
              <a:t>机时使用</a:t>
            </a:r>
            <a:r>
              <a:rPr lang="zh-CN" altLang="en-US" dirty="0" smtClean="0"/>
              <a:t>统计（每日）</a:t>
            </a:r>
            <a:endParaRPr lang="zh-CN" altLang="en-US" dirty="0"/>
          </a:p>
        </p:txBody>
      </p:sp>
      <p:sp>
        <p:nvSpPr>
          <p:cNvPr id="3" name="内容占位符 2"/>
          <p:cNvSpPr>
            <a:spLocks noGrp="1"/>
          </p:cNvSpPr>
          <p:nvPr>
            <p:ph idx="1"/>
          </p:nvPr>
        </p:nvSpPr>
        <p:spPr/>
        <p:txBody>
          <a:bodyPr/>
          <a:lstStyle/>
          <a:p>
            <a:pPr marL="0" indent="0">
              <a:buNone/>
            </a:pPr>
            <a:r>
              <a:rPr lang="en-US" altLang="zh-CN" dirty="0" smtClean="0"/>
              <a:t>2015</a:t>
            </a:r>
            <a:r>
              <a:rPr lang="zh-CN" altLang="en-US" dirty="0" smtClean="0"/>
              <a:t>年</a:t>
            </a:r>
            <a:r>
              <a:rPr lang="en-US" altLang="zh-CN" dirty="0" smtClean="0"/>
              <a:t>10</a:t>
            </a:r>
            <a:r>
              <a:rPr lang="zh-CN" altLang="en-US" dirty="0" smtClean="0"/>
              <a:t>月</a:t>
            </a:r>
            <a:r>
              <a:rPr lang="en-US" altLang="zh-CN" dirty="0" smtClean="0"/>
              <a:t>10</a:t>
            </a:r>
            <a:r>
              <a:rPr lang="zh-CN" altLang="en-US" dirty="0" smtClean="0"/>
              <a:t>日</a:t>
            </a:r>
            <a:r>
              <a:rPr lang="en-US" altLang="zh-CN" dirty="0" smtClean="0"/>
              <a:t>—2016</a:t>
            </a:r>
            <a:r>
              <a:rPr lang="zh-CN" altLang="en-US" dirty="0" smtClean="0"/>
              <a:t>年</a:t>
            </a:r>
            <a:r>
              <a:rPr lang="en-US" altLang="zh-CN" dirty="0" smtClean="0"/>
              <a:t>1</a:t>
            </a:r>
            <a:r>
              <a:rPr lang="zh-CN" altLang="en-US" dirty="0" smtClean="0"/>
              <a:t>月</a:t>
            </a:r>
            <a:r>
              <a:rPr lang="en-US" altLang="zh-CN" dirty="0" smtClean="0"/>
              <a:t>5</a:t>
            </a:r>
            <a:r>
              <a:rPr lang="zh-CN" altLang="en-US" dirty="0" smtClean="0"/>
              <a:t>日每日机时使用量</a:t>
            </a:r>
            <a:endParaRPr lang="en-US" altLang="zh-CN" dirty="0" smtClean="0"/>
          </a:p>
          <a:p>
            <a:endParaRPr lang="zh-CN" altLang="en-US" dirty="0"/>
          </a:p>
        </p:txBody>
      </p:sp>
      <p:pic>
        <p:nvPicPr>
          <p:cNvPr id="4" name="图片 3"/>
          <p:cNvPicPr>
            <a:picLocks noChangeAspect="1"/>
          </p:cNvPicPr>
          <p:nvPr/>
        </p:nvPicPr>
        <p:blipFill>
          <a:blip r:embed="rId2"/>
          <a:stretch>
            <a:fillRect/>
          </a:stretch>
        </p:blipFill>
        <p:spPr>
          <a:xfrm>
            <a:off x="259175" y="2542414"/>
            <a:ext cx="8625651" cy="3247780"/>
          </a:xfrm>
          <a:prstGeom prst="rect">
            <a:avLst/>
          </a:prstGeom>
        </p:spPr>
      </p:pic>
      <p:sp>
        <p:nvSpPr>
          <p:cNvPr id="5" name="矩形 4"/>
          <p:cNvSpPr/>
          <p:nvPr/>
        </p:nvSpPr>
        <p:spPr>
          <a:xfrm>
            <a:off x="259175" y="2686900"/>
            <a:ext cx="1952746" cy="656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31"/>
          </a:p>
        </p:txBody>
      </p:sp>
    </p:spTree>
    <p:extLst>
      <p:ext uri="{BB962C8B-B14F-4D97-AF65-F5344CB8AC3E}">
        <p14:creationId xmlns:p14="http://schemas.microsoft.com/office/powerpoint/2010/main" val="12662351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作业状态统计</a:t>
            </a:r>
            <a:endParaRPr kumimoji="1" lang="zh-CN" altLang="en-US" dirty="0"/>
          </a:p>
        </p:txBody>
      </p:sp>
      <p:sp>
        <p:nvSpPr>
          <p:cNvPr id="3" name="内容占位符 2"/>
          <p:cNvSpPr>
            <a:spLocks noGrp="1"/>
          </p:cNvSpPr>
          <p:nvPr>
            <p:ph idx="1"/>
          </p:nvPr>
        </p:nvSpPr>
        <p:spPr/>
        <p:txBody>
          <a:bodyPr/>
          <a:lstStyle/>
          <a:p>
            <a:pPr marL="0" indent="0">
              <a:buNone/>
            </a:pPr>
            <a:r>
              <a:rPr kumimoji="1" lang="zh-CN" altLang="en-US" dirty="0" smtClean="0"/>
              <a:t>近一个月提交作业</a:t>
            </a:r>
            <a:r>
              <a:rPr kumimoji="1" lang="en-US" altLang="zh-CN" dirty="0" smtClean="0"/>
              <a:t>2295</a:t>
            </a:r>
            <a:r>
              <a:rPr kumimoji="1" lang="zh-CN" altLang="en-US" dirty="0" smtClean="0"/>
              <a:t>个，状态分布</a:t>
            </a:r>
            <a:endParaRPr kumimoji="1" lang="zh-CN" altLang="en-US" dirty="0"/>
          </a:p>
        </p:txBody>
      </p:sp>
      <p:grpSp>
        <p:nvGrpSpPr>
          <p:cNvPr id="4" name="组合 5"/>
          <p:cNvGrpSpPr/>
          <p:nvPr/>
        </p:nvGrpSpPr>
        <p:grpSpPr>
          <a:xfrm>
            <a:off x="5276336" y="3123964"/>
            <a:ext cx="3595816" cy="1435679"/>
            <a:chOff x="225035" y="2410090"/>
            <a:chExt cx="5734569" cy="2366862"/>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35" y="2410090"/>
              <a:ext cx="5734569" cy="2366862"/>
            </a:xfrm>
            <a:prstGeom prst="rect">
              <a:avLst/>
            </a:prstGeom>
          </p:spPr>
        </p:pic>
        <p:sp>
          <p:nvSpPr>
            <p:cNvPr id="6" name="矩形 5"/>
            <p:cNvSpPr/>
            <p:nvPr/>
          </p:nvSpPr>
          <p:spPr>
            <a:xfrm>
              <a:off x="1371599" y="2410090"/>
              <a:ext cx="662152" cy="317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48" y="2668393"/>
            <a:ext cx="4547286" cy="2858294"/>
          </a:xfrm>
          <a:prstGeom prst="rect">
            <a:avLst/>
          </a:prstGeom>
        </p:spPr>
      </p:pic>
    </p:spTree>
    <p:extLst>
      <p:ext uri="{BB962C8B-B14F-4D97-AF65-F5344CB8AC3E}">
        <p14:creationId xmlns:p14="http://schemas.microsoft.com/office/powerpoint/2010/main" val="12426088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作业类型统计</a:t>
            </a:r>
            <a:endParaRPr kumimoji="1" lang="zh-CN" altLang="en-US" dirty="0"/>
          </a:p>
        </p:txBody>
      </p:sp>
      <p:sp>
        <p:nvSpPr>
          <p:cNvPr id="3" name="内容占位符 2"/>
          <p:cNvSpPr>
            <a:spLocks noGrp="1"/>
          </p:cNvSpPr>
          <p:nvPr>
            <p:ph idx="1"/>
          </p:nvPr>
        </p:nvSpPr>
        <p:spPr/>
        <p:txBody>
          <a:bodyPr/>
          <a:lstStyle/>
          <a:p>
            <a:pPr marL="0" indent="0">
              <a:buNone/>
            </a:pPr>
            <a:r>
              <a:rPr kumimoji="1" lang="en-US" altLang="zh-CN" dirty="0" err="1" smtClean="0"/>
              <a:t>vasp</a:t>
            </a:r>
            <a:r>
              <a:rPr kumimoji="1" lang="zh-CN" altLang="en-US" dirty="0" smtClean="0"/>
              <a:t>与</a:t>
            </a:r>
            <a:r>
              <a:rPr kumimoji="1" lang="en-US" altLang="zh-CN" dirty="0" smtClean="0"/>
              <a:t>CP2K</a:t>
            </a:r>
            <a:r>
              <a:rPr kumimoji="1" lang="zh-CN" altLang="en-US" dirty="0" smtClean="0"/>
              <a:t>占前两位</a:t>
            </a:r>
            <a:endParaRPr kumimoji="1"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18" y="2497245"/>
            <a:ext cx="4390836" cy="3575832"/>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626" y="3010442"/>
            <a:ext cx="3484144" cy="2821953"/>
          </a:xfrm>
          <a:prstGeom prst="rect">
            <a:avLst/>
          </a:prstGeom>
        </p:spPr>
      </p:pic>
    </p:spTree>
    <p:extLst>
      <p:ext uri="{BB962C8B-B14F-4D97-AF65-F5344CB8AC3E}">
        <p14:creationId xmlns:p14="http://schemas.microsoft.com/office/powerpoint/2010/main" val="11379499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75" y="2879726"/>
            <a:ext cx="7886700" cy="1325563"/>
          </a:xfrm>
        </p:spPr>
        <p:txBody>
          <a:bodyPr>
            <a:normAutofit fontScale="90000"/>
          </a:bodyPr>
          <a:lstStyle/>
          <a:p>
            <a:pPr algn="ctr"/>
            <a:r>
              <a:rPr kumimoji="1" lang="zh-CN" altLang="en-US" b="1" dirty="0">
                <a:solidFill>
                  <a:srgbClr val="0070C0"/>
                </a:solidFill>
                <a:latin typeface="STFangsong" charset="-122"/>
                <a:ea typeface="STFangsong" charset="-122"/>
                <a:cs typeface="STFangsong" charset="-122"/>
              </a:rPr>
              <a:t>服务</a:t>
            </a:r>
            <a:r>
              <a:rPr kumimoji="1" lang="en-US" altLang="zh-CN" b="1" dirty="0" smtClean="0">
                <a:solidFill>
                  <a:srgbClr val="0070C0"/>
                </a:solidFill>
                <a:latin typeface="STFangsong" charset="-122"/>
                <a:ea typeface="STFangsong" charset="-122"/>
                <a:cs typeface="STFangsong" charset="-122"/>
              </a:rPr>
              <a:t/>
            </a:r>
            <a:br>
              <a:rPr kumimoji="1" lang="en-US" altLang="zh-CN" b="1" dirty="0" smtClean="0">
                <a:solidFill>
                  <a:srgbClr val="0070C0"/>
                </a:solidFill>
                <a:latin typeface="STFangsong" charset="-122"/>
                <a:ea typeface="STFangsong" charset="-122"/>
                <a:cs typeface="STFangsong" charset="-122"/>
              </a:rPr>
            </a:br>
            <a:endParaRPr kumimoji="1" lang="zh-CN" altLang="en-US" b="1" dirty="0">
              <a:solidFill>
                <a:srgbClr val="0070C0"/>
              </a:solidFill>
              <a:latin typeface="STFangsong" charset="-122"/>
              <a:ea typeface="STFangsong" charset="-122"/>
              <a:cs typeface="STFangsong" charset="-122"/>
            </a:endParaRPr>
          </a:p>
        </p:txBody>
      </p:sp>
    </p:spTree>
    <p:extLst>
      <p:ext uri="{BB962C8B-B14F-4D97-AF65-F5344CB8AC3E}">
        <p14:creationId xmlns:p14="http://schemas.microsoft.com/office/powerpoint/2010/main" val="12778499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53229"/>
            <a:ext cx="9144000" cy="5756091"/>
          </a:xfrm>
        </p:spPr>
      </p:pic>
      <p:sp>
        <p:nvSpPr>
          <p:cNvPr id="4" name="灯片编号占位符 3"/>
          <p:cNvSpPr>
            <a:spLocks noGrp="1"/>
          </p:cNvSpPr>
          <p:nvPr>
            <p:ph type="sldNum" sz="quarter" idx="12"/>
          </p:nvPr>
        </p:nvSpPr>
        <p:spPr/>
        <p:txBody>
          <a:bodyPr/>
          <a:lstStyle/>
          <a:p>
            <a:fld id="{A17379D2-09ED-49A3-9517-D17426B7BFA6}" type="slidenum">
              <a:rPr lang="zh-CN" altLang="en-US" smtClean="0"/>
              <a:pPr/>
              <a:t>39</a:t>
            </a:fld>
            <a:endParaRPr lang="zh-CN" altLang="en-US"/>
          </a:p>
        </p:txBody>
      </p:sp>
    </p:spTree>
    <p:extLst>
      <p:ext uri="{BB962C8B-B14F-4D97-AF65-F5344CB8AC3E}">
        <p14:creationId xmlns:p14="http://schemas.microsoft.com/office/powerpoint/2010/main" val="2750744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A17379D2-09ED-49A3-9517-D17426B7BFA6}" type="slidenum">
              <a:rPr lang="zh-CN" altLang="en-US" smtClean="0"/>
              <a:pPr/>
              <a:t>4</a:t>
            </a:fld>
            <a:endParaRPr lang="zh-CN" altLang="en-US"/>
          </a:p>
        </p:txBody>
      </p:sp>
      <p:sp>
        <p:nvSpPr>
          <p:cNvPr id="6" name="矩形 5"/>
          <p:cNvSpPr/>
          <p:nvPr/>
        </p:nvSpPr>
        <p:spPr>
          <a:xfrm>
            <a:off x="827584" y="764704"/>
            <a:ext cx="4968552" cy="461665"/>
          </a:xfrm>
          <a:prstGeom prst="rect">
            <a:avLst/>
          </a:prstGeom>
        </p:spPr>
        <p:txBody>
          <a:bodyPr wrap="square">
            <a:spAutoFit/>
          </a:bodyPr>
          <a:lstStyle/>
          <a:p>
            <a:r>
              <a:rPr lang="zh-CN" altLang="en-US" sz="2400" dirty="0" smtClean="0"/>
              <a:t>并行科技是中国</a:t>
            </a:r>
            <a:r>
              <a:rPr lang="zh-CN" altLang="en-US" sz="2400" dirty="0"/>
              <a:t>国家网格服务</a:t>
            </a:r>
            <a:r>
              <a:rPr lang="zh-CN" altLang="en-US" sz="2400" dirty="0" smtClean="0"/>
              <a:t>公司</a:t>
            </a:r>
            <a:endParaRPr lang="zh-CN" altLang="en-US" sz="2400" dirty="0"/>
          </a:p>
        </p:txBody>
      </p:sp>
      <p:pic>
        <p:nvPicPr>
          <p:cNvPr id="3" name="内容占位符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712367"/>
            <a:ext cx="7776864" cy="5623767"/>
          </a:xfrm>
        </p:spPr>
      </p:pic>
    </p:spTree>
    <p:extLst>
      <p:ext uri="{BB962C8B-B14F-4D97-AF65-F5344CB8AC3E}">
        <p14:creationId xmlns:p14="http://schemas.microsoft.com/office/powerpoint/2010/main" val="22152884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505751"/>
            <a:ext cx="9172575" cy="1325563"/>
          </a:xfrm>
        </p:spPr>
        <p:txBody>
          <a:bodyPr>
            <a:normAutofit/>
          </a:bodyPr>
          <a:lstStyle/>
          <a:p>
            <a:pPr algn="ctr"/>
            <a:r>
              <a:rPr kumimoji="1" lang="zh-CN" altLang="en-US" sz="3600" b="1" dirty="0" smtClean="0">
                <a:solidFill>
                  <a:srgbClr val="0070C0"/>
                </a:solidFill>
                <a:latin typeface="+mj-ea"/>
                <a:cs typeface="STFangsong" charset="-122"/>
              </a:rPr>
              <a:t> 线上</a:t>
            </a:r>
            <a:r>
              <a:rPr kumimoji="1" lang="en-US" altLang="zh-CN" sz="3600" b="1" dirty="0" smtClean="0">
                <a:solidFill>
                  <a:srgbClr val="0070C0"/>
                </a:solidFill>
                <a:latin typeface="+mj-ea"/>
                <a:cs typeface="STFangsong" charset="-122"/>
              </a:rPr>
              <a:t>+</a:t>
            </a:r>
            <a:r>
              <a:rPr kumimoji="1" lang="zh-CN" altLang="en-US" sz="3600" b="1" dirty="0" smtClean="0">
                <a:solidFill>
                  <a:srgbClr val="0070C0"/>
                </a:solidFill>
                <a:latin typeface="+mj-ea"/>
                <a:cs typeface="STFangsong" charset="-122"/>
              </a:rPr>
              <a:t>线下专家团队，更多服务保障！</a:t>
            </a:r>
            <a:endParaRPr kumimoji="1" lang="zh-CN" altLang="en-US" sz="3600" b="1" dirty="0">
              <a:solidFill>
                <a:srgbClr val="0070C0"/>
              </a:solidFill>
              <a:latin typeface="+mj-ea"/>
              <a:cs typeface="STFangsong" charset="-122"/>
            </a:endParaRPr>
          </a:p>
        </p:txBody>
      </p:sp>
      <p:graphicFrame>
        <p:nvGraphicFramePr>
          <p:cNvPr id="4" name="图表 3"/>
          <p:cNvGraphicFramePr/>
          <p:nvPr>
            <p:extLst/>
          </p:nvPr>
        </p:nvGraphicFramePr>
        <p:xfrm>
          <a:off x="1524000" y="211794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72104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28662" y="1773243"/>
            <a:ext cx="8086725" cy="4791727"/>
          </a:xfrm>
        </p:spPr>
        <p:txBody>
          <a:bodyPr>
            <a:normAutofit fontScale="55000" lnSpcReduction="20000"/>
          </a:bodyPr>
          <a:lstStyle/>
          <a:p>
            <a:pPr marL="0" lvl="0" indent="0">
              <a:lnSpc>
                <a:spcPct val="160000"/>
              </a:lnSpc>
              <a:buNone/>
            </a:pPr>
            <a:r>
              <a:rPr lang="zh-CN" altLang="zh-CN" sz="3400" dirty="0">
                <a:solidFill>
                  <a:srgbClr val="0070C0"/>
                </a:solidFill>
              </a:rPr>
              <a:t>微信专属支持群</a:t>
            </a:r>
            <a:r>
              <a:rPr lang="zh-CN" altLang="zh-CN" sz="3400" dirty="0"/>
              <a:t>，</a:t>
            </a:r>
            <a:r>
              <a:rPr lang="en-US" altLang="zh-CN" sz="3400" dirty="0"/>
              <a:t>7</a:t>
            </a:r>
            <a:r>
              <a:rPr lang="zh-CN" altLang="zh-CN" sz="3400" dirty="0"/>
              <a:t>×</a:t>
            </a:r>
            <a:r>
              <a:rPr lang="en-US" altLang="zh-CN" sz="3400" dirty="0"/>
              <a:t>24</a:t>
            </a:r>
            <a:r>
              <a:rPr lang="zh-CN" altLang="zh-CN" sz="3400" dirty="0"/>
              <a:t>小时人工值守，</a:t>
            </a:r>
            <a:r>
              <a:rPr lang="en-US" altLang="zh-CN" sz="3400" dirty="0"/>
              <a:t>5</a:t>
            </a:r>
            <a:r>
              <a:rPr lang="zh-CN" altLang="zh-CN" sz="3400" dirty="0"/>
              <a:t>分钟内响应</a:t>
            </a:r>
            <a:r>
              <a:rPr lang="zh-CN" altLang="en-US" sz="3400" dirty="0"/>
              <a:t>。</a:t>
            </a:r>
          </a:p>
          <a:p>
            <a:pPr marL="0" lvl="0" indent="0">
              <a:lnSpc>
                <a:spcPct val="160000"/>
              </a:lnSpc>
              <a:buNone/>
            </a:pPr>
            <a:r>
              <a:rPr lang="zh-CN" altLang="zh-CN" sz="3400" dirty="0"/>
              <a:t>技术专家贴身服务，</a:t>
            </a:r>
            <a:r>
              <a:rPr lang="zh-CN" altLang="en-US" sz="3400" dirty="0" smtClean="0">
                <a:solidFill>
                  <a:srgbClr val="FFC000"/>
                </a:solidFill>
              </a:rPr>
              <a:t>实时</a:t>
            </a:r>
            <a:r>
              <a:rPr lang="zh-CN" altLang="en-US" sz="3400" dirty="0"/>
              <a:t>助您</a:t>
            </a:r>
            <a:r>
              <a:rPr lang="zh-CN" altLang="zh-CN" sz="3400" dirty="0" smtClean="0"/>
              <a:t>解决</a:t>
            </a:r>
            <a:r>
              <a:rPr lang="zh-CN" altLang="zh-CN" sz="3400" dirty="0"/>
              <a:t>超算使用中的各类问题，包括但不限于</a:t>
            </a:r>
            <a:r>
              <a:rPr lang="zh-CN" altLang="zh-CN" sz="3400" dirty="0" smtClean="0"/>
              <a:t>：</a:t>
            </a:r>
            <a:endParaRPr lang="en-US" altLang="zh-CN" sz="3400" dirty="0" smtClean="0"/>
          </a:p>
          <a:p>
            <a:pPr>
              <a:lnSpc>
                <a:spcPct val="160000"/>
              </a:lnSpc>
              <a:buFont typeface="Arial" charset="0"/>
              <a:buChar char="•"/>
            </a:pPr>
            <a:r>
              <a:rPr lang="zh-CN" altLang="en-US" sz="3300" dirty="0" smtClean="0"/>
              <a:t>应用</a:t>
            </a:r>
            <a:r>
              <a:rPr lang="zh-CN" altLang="en-US" sz="3300" dirty="0"/>
              <a:t>安装与使用指导</a:t>
            </a:r>
          </a:p>
          <a:p>
            <a:pPr>
              <a:lnSpc>
                <a:spcPct val="160000"/>
              </a:lnSpc>
              <a:buFont typeface="Arial" charset="0"/>
              <a:buChar char="•"/>
            </a:pPr>
            <a:r>
              <a:rPr lang="zh-CN" altLang="en-US" sz="3300" dirty="0"/>
              <a:t>提供定制的应用程序编译</a:t>
            </a:r>
          </a:p>
          <a:p>
            <a:pPr>
              <a:lnSpc>
                <a:spcPct val="160000"/>
              </a:lnSpc>
              <a:buFont typeface="Arial" charset="0"/>
              <a:buChar char="•"/>
            </a:pPr>
            <a:r>
              <a:rPr lang="zh-CN" altLang="en-US" sz="3300" dirty="0"/>
              <a:t>计算资源合理分配利用（例如：单节点多任务作业提交）</a:t>
            </a:r>
            <a:endParaRPr lang="en-US" altLang="zh-CN" sz="3300" dirty="0"/>
          </a:p>
          <a:p>
            <a:pPr>
              <a:lnSpc>
                <a:spcPct val="160000"/>
              </a:lnSpc>
              <a:buFont typeface="Arial" charset="0"/>
              <a:buChar char="•"/>
            </a:pPr>
            <a:r>
              <a:rPr lang="zh-CN" altLang="en-US" sz="3300" dirty="0"/>
              <a:t>多超算资源互享</a:t>
            </a:r>
          </a:p>
          <a:p>
            <a:pPr>
              <a:lnSpc>
                <a:spcPct val="160000"/>
              </a:lnSpc>
              <a:buFont typeface="Arial" charset="0"/>
              <a:buChar char="•"/>
            </a:pPr>
            <a:r>
              <a:rPr lang="zh-CN" altLang="en-US" sz="3300" dirty="0"/>
              <a:t>运行环境配置</a:t>
            </a:r>
            <a:endParaRPr lang="en-US" altLang="zh-CN" sz="3300" dirty="0"/>
          </a:p>
          <a:p>
            <a:pPr>
              <a:lnSpc>
                <a:spcPct val="160000"/>
              </a:lnSpc>
              <a:buFont typeface="Arial" charset="0"/>
              <a:buChar char="•"/>
            </a:pPr>
            <a:r>
              <a:rPr lang="en-US" altLang="zh-CN" sz="3300" dirty="0" smtClean="0"/>
              <a:t>Linux</a:t>
            </a:r>
            <a:r>
              <a:rPr lang="zh-CN" altLang="en-US" sz="3300" dirty="0"/>
              <a:t>系统及调度系统使用技巧</a:t>
            </a:r>
            <a:endParaRPr lang="en-US" altLang="zh-CN" sz="3300" dirty="0"/>
          </a:p>
          <a:p>
            <a:pPr>
              <a:lnSpc>
                <a:spcPct val="160000"/>
              </a:lnSpc>
              <a:buFont typeface="Arial" charset="0"/>
              <a:buChar char="•"/>
            </a:pPr>
            <a:r>
              <a:rPr lang="zh-CN" altLang="en-US" sz="3300" dirty="0" smtClean="0"/>
              <a:t>磁盘速递</a:t>
            </a:r>
            <a:endParaRPr lang="zh-CN" altLang="en-US" sz="3300" dirty="0"/>
          </a:p>
          <a:p>
            <a:endParaRPr lang="zh-CN" altLang="en-US" sz="2126" dirty="0"/>
          </a:p>
        </p:txBody>
      </p:sp>
      <p:sp>
        <p:nvSpPr>
          <p:cNvPr id="5" name="标题 1"/>
          <p:cNvSpPr>
            <a:spLocks noGrp="1"/>
          </p:cNvSpPr>
          <p:nvPr>
            <p:ph type="title"/>
          </p:nvPr>
        </p:nvSpPr>
        <p:spPr>
          <a:xfrm>
            <a:off x="585788" y="622581"/>
            <a:ext cx="8033999" cy="1245928"/>
          </a:xfrm>
        </p:spPr>
        <p:txBody>
          <a:bodyPr>
            <a:normAutofit/>
          </a:bodyPr>
          <a:lstStyle/>
          <a:p>
            <a:r>
              <a:rPr lang="zh-CN" altLang="en-US" sz="3600" b="1" dirty="0" smtClean="0">
                <a:solidFill>
                  <a:srgbClr val="0070C0"/>
                </a:solidFill>
              </a:rPr>
              <a:t>基础服务</a:t>
            </a:r>
            <a:endParaRPr lang="zh-CN" altLang="en-US" sz="3600" b="1" dirty="0">
              <a:solidFill>
                <a:srgbClr val="0070C0"/>
              </a:solidFill>
            </a:endParaRPr>
          </a:p>
        </p:txBody>
      </p:sp>
    </p:spTree>
    <p:extLst>
      <p:ext uri="{BB962C8B-B14F-4D97-AF65-F5344CB8AC3E}">
        <p14:creationId xmlns:p14="http://schemas.microsoft.com/office/powerpoint/2010/main" val="653448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7x24</a:t>
            </a:r>
            <a:r>
              <a:rPr kumimoji="1" lang="zh-CN" altLang="en-US" dirty="0" smtClean="0"/>
              <a:t>小时在线服务</a:t>
            </a:r>
            <a:endParaRPr kumimoji="1" lang="zh-CN" altLang="en-US" dirty="0"/>
          </a:p>
        </p:txBody>
      </p:sp>
      <p:pic>
        <p:nvPicPr>
          <p:cNvPr id="14" name="图片 13"/>
          <p:cNvPicPr>
            <a:picLocks noChangeAspect="1"/>
          </p:cNvPicPr>
          <p:nvPr/>
        </p:nvPicPr>
        <p:blipFill>
          <a:blip r:embed="rId2"/>
          <a:stretch>
            <a:fillRect/>
          </a:stretch>
        </p:blipFill>
        <p:spPr>
          <a:xfrm>
            <a:off x="806888" y="2521105"/>
            <a:ext cx="3254987" cy="3254987"/>
          </a:xfrm>
          <a:prstGeom prst="rect">
            <a:avLst/>
          </a:prstGeom>
        </p:spPr>
      </p:pic>
      <p:pic>
        <p:nvPicPr>
          <p:cNvPr id="3" name="图片 2"/>
          <p:cNvPicPr>
            <a:picLocks noChangeAspect="1"/>
          </p:cNvPicPr>
          <p:nvPr/>
        </p:nvPicPr>
        <p:blipFill>
          <a:blip r:embed="rId3"/>
          <a:stretch>
            <a:fillRect/>
          </a:stretch>
        </p:blipFill>
        <p:spPr>
          <a:xfrm>
            <a:off x="4598504" y="1470991"/>
            <a:ext cx="3843756" cy="5213094"/>
          </a:xfrm>
          <a:prstGeom prst="rect">
            <a:avLst/>
          </a:prstGeom>
        </p:spPr>
      </p:pic>
    </p:spTree>
    <p:extLst>
      <p:ext uri="{BB962C8B-B14F-4D97-AF65-F5344CB8AC3E}">
        <p14:creationId xmlns:p14="http://schemas.microsoft.com/office/powerpoint/2010/main" val="19085188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28662" y="1601787"/>
            <a:ext cx="8086725" cy="4791727"/>
          </a:xfrm>
        </p:spPr>
        <p:txBody>
          <a:bodyPr>
            <a:normAutofit fontScale="25000" lnSpcReduction="20000"/>
          </a:bodyPr>
          <a:lstStyle/>
          <a:p>
            <a:pPr>
              <a:lnSpc>
                <a:spcPct val="140000"/>
              </a:lnSpc>
            </a:pPr>
            <a:r>
              <a:rPr lang="zh-CN" altLang="en-US" sz="6400" dirty="0"/>
              <a:t>检测应用运行使用资源分配</a:t>
            </a:r>
          </a:p>
          <a:p>
            <a:pPr>
              <a:lnSpc>
                <a:spcPct val="140000"/>
              </a:lnSpc>
            </a:pPr>
            <a:r>
              <a:rPr lang="zh-CN" altLang="en-US" sz="6400" dirty="0"/>
              <a:t>在线性能监控、分析与建议，避免机时浪费</a:t>
            </a:r>
          </a:p>
          <a:p>
            <a:pPr>
              <a:lnSpc>
                <a:spcPct val="140000"/>
              </a:lnSpc>
            </a:pPr>
            <a:r>
              <a:rPr lang="zh-CN" altLang="en-US" sz="6400" dirty="0"/>
              <a:t>推送作业关键信息和警报信息</a:t>
            </a:r>
          </a:p>
          <a:p>
            <a:pPr>
              <a:lnSpc>
                <a:spcPct val="140000"/>
              </a:lnSpc>
            </a:pPr>
            <a:r>
              <a:rPr lang="zh-CN" altLang="en-US" sz="6400" dirty="0"/>
              <a:t>长作业运行状态监测</a:t>
            </a:r>
          </a:p>
          <a:p>
            <a:pPr>
              <a:lnSpc>
                <a:spcPct val="140000"/>
              </a:lnSpc>
            </a:pPr>
            <a:r>
              <a:rPr lang="zh-CN" altLang="en-US" sz="6400" dirty="0"/>
              <a:t>图形界面一键提交问题解答</a:t>
            </a:r>
          </a:p>
          <a:p>
            <a:pPr>
              <a:lnSpc>
                <a:spcPct val="140000"/>
              </a:lnSpc>
            </a:pPr>
            <a:r>
              <a:rPr lang="zh-CN" altLang="en-US" sz="6400" dirty="0"/>
              <a:t>手机随时随地掌控超算作业问题解答</a:t>
            </a:r>
          </a:p>
          <a:p>
            <a:pPr>
              <a:lnSpc>
                <a:spcPct val="140000"/>
              </a:lnSpc>
            </a:pPr>
            <a:r>
              <a:rPr lang="zh-CN" altLang="en-US" sz="6400" dirty="0"/>
              <a:t>运行问题</a:t>
            </a:r>
            <a:r>
              <a:rPr lang="en-US" altLang="zh-CN" sz="6400" dirty="0" err="1"/>
              <a:t>TroubleShooting</a:t>
            </a:r>
            <a:endParaRPr lang="en-US" altLang="zh-CN" sz="6400" dirty="0"/>
          </a:p>
          <a:p>
            <a:pPr>
              <a:lnSpc>
                <a:spcPct val="140000"/>
              </a:lnSpc>
            </a:pPr>
            <a:r>
              <a:rPr lang="zh-CN" altLang="en-US" sz="6400" dirty="0"/>
              <a:t>运行参数合理配置</a:t>
            </a:r>
            <a:endParaRPr lang="en-US" altLang="zh-CN" sz="6400" dirty="0"/>
          </a:p>
          <a:p>
            <a:pPr>
              <a:lnSpc>
                <a:spcPct val="140000"/>
              </a:lnSpc>
            </a:pPr>
            <a:r>
              <a:rPr lang="zh-CN" altLang="en-US" sz="6400" dirty="0"/>
              <a:t>编写定制化提交脚本文件</a:t>
            </a:r>
            <a:endParaRPr lang="en-US" altLang="zh-CN" sz="6400" dirty="0"/>
          </a:p>
          <a:p>
            <a:pPr>
              <a:lnSpc>
                <a:spcPct val="140000"/>
              </a:lnSpc>
            </a:pPr>
            <a:r>
              <a:rPr lang="zh-CN" altLang="en-US" sz="6400" smtClean="0"/>
              <a:t>发送专业</a:t>
            </a:r>
            <a:r>
              <a:rPr lang="zh-CN" altLang="en-US" sz="6400" dirty="0"/>
              <a:t>月报，优化使用成本</a:t>
            </a:r>
            <a:endParaRPr lang="en-US" altLang="zh-CN" sz="6400" dirty="0"/>
          </a:p>
          <a:p>
            <a:pPr>
              <a:lnSpc>
                <a:spcPct val="140000"/>
              </a:lnSpc>
            </a:pPr>
            <a:r>
              <a:rPr lang="zh-CN" altLang="en-US" sz="6400" dirty="0"/>
              <a:t>提供优化版本应用软件</a:t>
            </a:r>
          </a:p>
          <a:p>
            <a:pPr>
              <a:lnSpc>
                <a:spcPct val="140000"/>
              </a:lnSpc>
            </a:pPr>
            <a:r>
              <a:rPr lang="zh-CN" altLang="en-US" sz="6400" dirty="0"/>
              <a:t>加速器（</a:t>
            </a:r>
            <a:r>
              <a:rPr lang="en-US" altLang="zh-CN" sz="6400" dirty="0"/>
              <a:t>GPU</a:t>
            </a:r>
            <a:r>
              <a:rPr lang="zh-CN" altLang="en-US" sz="6400" dirty="0"/>
              <a:t>、</a:t>
            </a:r>
            <a:r>
              <a:rPr lang="en-US" altLang="zh-CN" sz="6400" dirty="0"/>
              <a:t>MIC</a:t>
            </a:r>
            <a:r>
              <a:rPr lang="zh-CN" altLang="en-US" sz="6400" dirty="0"/>
              <a:t>）使用咨询和帮助</a:t>
            </a:r>
            <a:endParaRPr lang="en-US" altLang="zh-CN" sz="6400" dirty="0"/>
          </a:p>
          <a:p>
            <a:pPr>
              <a:lnSpc>
                <a:spcPct val="140000"/>
              </a:lnSpc>
            </a:pPr>
            <a:endParaRPr lang="zh-CN" altLang="en-US" sz="2126" dirty="0"/>
          </a:p>
        </p:txBody>
      </p:sp>
      <p:sp>
        <p:nvSpPr>
          <p:cNvPr id="5" name="标题 1"/>
          <p:cNvSpPr>
            <a:spLocks noGrp="1"/>
          </p:cNvSpPr>
          <p:nvPr>
            <p:ph type="title"/>
          </p:nvPr>
        </p:nvSpPr>
        <p:spPr>
          <a:xfrm>
            <a:off x="585788" y="508277"/>
            <a:ext cx="8033999" cy="1245928"/>
          </a:xfrm>
        </p:spPr>
        <p:txBody>
          <a:bodyPr>
            <a:normAutofit/>
          </a:bodyPr>
          <a:lstStyle/>
          <a:p>
            <a:r>
              <a:rPr lang="zh-CN" altLang="en-US" sz="3600" b="1" dirty="0" smtClean="0">
                <a:solidFill>
                  <a:srgbClr val="0070C0"/>
                </a:solidFill>
              </a:rPr>
              <a:t>高级服务</a:t>
            </a:r>
            <a:endParaRPr lang="zh-CN" altLang="en-US" sz="3600" b="1" dirty="0">
              <a:solidFill>
                <a:srgbClr val="0070C0"/>
              </a:solidFill>
            </a:endParaRPr>
          </a:p>
        </p:txBody>
      </p:sp>
    </p:spTree>
    <p:extLst>
      <p:ext uri="{BB962C8B-B14F-4D97-AF65-F5344CB8AC3E}">
        <p14:creationId xmlns:p14="http://schemas.microsoft.com/office/powerpoint/2010/main" val="10234577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计算化学平台服务</a:t>
            </a:r>
            <a:endParaRPr kumimoji="1" lang="zh-CN" altLang="en-US" dirty="0"/>
          </a:p>
        </p:txBody>
      </p:sp>
      <p:sp>
        <p:nvSpPr>
          <p:cNvPr id="3" name="内容占位符 2"/>
          <p:cNvSpPr>
            <a:spLocks noGrp="1"/>
          </p:cNvSpPr>
          <p:nvPr>
            <p:ph idx="1"/>
          </p:nvPr>
        </p:nvSpPr>
        <p:spPr/>
        <p:txBody>
          <a:bodyPr/>
          <a:lstStyle/>
          <a:p>
            <a:endParaRPr kumimoji="1" lang="zh-CN" altLang="en-US" dirty="0"/>
          </a:p>
        </p:txBody>
      </p:sp>
      <p:pic>
        <p:nvPicPr>
          <p:cNvPr id="4" name="图片 3"/>
          <p:cNvPicPr>
            <a:picLocks noChangeAspect="1"/>
          </p:cNvPicPr>
          <p:nvPr/>
        </p:nvPicPr>
        <p:blipFill>
          <a:blip r:embed="rId2"/>
          <a:stretch>
            <a:fillRect/>
          </a:stretch>
        </p:blipFill>
        <p:spPr>
          <a:xfrm>
            <a:off x="1002241" y="2240304"/>
            <a:ext cx="7139517" cy="3521980"/>
          </a:xfrm>
          <a:prstGeom prst="rect">
            <a:avLst/>
          </a:prstGeom>
        </p:spPr>
      </p:pic>
    </p:spTree>
    <p:extLst>
      <p:ext uri="{BB962C8B-B14F-4D97-AF65-F5344CB8AC3E}">
        <p14:creationId xmlns:p14="http://schemas.microsoft.com/office/powerpoint/2010/main" val="3646862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CP2K</a:t>
            </a:r>
            <a:r>
              <a:rPr kumimoji="1" lang="zh-CN" altLang="en-US" dirty="0" smtClean="0"/>
              <a:t>应用支持</a:t>
            </a:r>
            <a:endParaRPr kumimoji="1" lang="zh-CN" altLang="en-US" dirty="0"/>
          </a:p>
        </p:txBody>
      </p:sp>
      <p:sp>
        <p:nvSpPr>
          <p:cNvPr id="3" name="内容占位符 2"/>
          <p:cNvSpPr>
            <a:spLocks noGrp="1"/>
          </p:cNvSpPr>
          <p:nvPr>
            <p:ph idx="1"/>
          </p:nvPr>
        </p:nvSpPr>
        <p:spPr>
          <a:xfrm>
            <a:off x="224588" y="4772240"/>
            <a:ext cx="4347411" cy="580691"/>
          </a:xfrm>
        </p:spPr>
        <p:txBody>
          <a:bodyPr>
            <a:normAutofit/>
          </a:bodyPr>
          <a:lstStyle/>
          <a:p>
            <a:pPr marL="0" indent="0" algn="ctr">
              <a:buNone/>
            </a:pPr>
            <a:r>
              <a:rPr kumimoji="1" lang="zh-CN" altLang="en-US" sz="2400" dirty="0" smtClean="0"/>
              <a:t>内存耗尽，导致程序中断</a:t>
            </a:r>
            <a:endParaRPr kumimoji="1" lang="zh-CN" altLang="en-US" sz="2400" dirty="0"/>
          </a:p>
        </p:txBody>
      </p:sp>
      <p:pic>
        <p:nvPicPr>
          <p:cNvPr id="4" name="内容占位符 4" descr="C:\Users\paratera\Documents\Tencent Files\571443414\Image\Group\SU_~D9R$FAV~5XJ{56G~YBR.png"/>
          <p:cNvPicPr>
            <a:picLocks/>
          </p:cNvPicPr>
          <p:nvPr/>
        </p:nvPicPr>
        <p:blipFill>
          <a:blip r:embed="rId2" cstate="print">
            <a:extLst>
              <a:ext uri="{28A0092B-C50C-407E-A947-70E740481C1C}">
                <a14:useLocalDpi xmlns:a14="http://schemas.microsoft.com/office/drawing/2010/main" val="0"/>
              </a:ext>
            </a:extLst>
          </a:blip>
          <a:srcRect/>
          <a:stretch>
            <a:fillRect/>
          </a:stretch>
        </p:blipFill>
        <p:spPr>
          <a:xfrm>
            <a:off x="224588" y="2239651"/>
            <a:ext cx="4347411" cy="2273134"/>
          </a:xfrm>
          <a:prstGeom prst="rect">
            <a:avLst/>
          </a:prstGeom>
        </p:spPr>
      </p:pic>
      <p:pic>
        <p:nvPicPr>
          <p:cNvPr id="5" name="内容占位符 5"/>
          <p:cNvPicPr>
            <a:picLocks/>
          </p:cNvPicPr>
          <p:nvPr/>
        </p:nvPicPr>
        <p:blipFill>
          <a:blip r:embed="rId3">
            <a:extLst>
              <a:ext uri="{28A0092B-C50C-407E-A947-70E740481C1C}">
                <a14:useLocalDpi xmlns:a14="http://schemas.microsoft.com/office/drawing/2010/main" val="0"/>
              </a:ext>
            </a:extLst>
          </a:blip>
          <a:srcRect/>
          <a:stretch>
            <a:fillRect/>
          </a:stretch>
        </p:blipFill>
        <p:spPr>
          <a:xfrm>
            <a:off x="4572000" y="2883759"/>
            <a:ext cx="4090348" cy="2158413"/>
          </a:xfrm>
          <a:prstGeom prst="rect">
            <a:avLst/>
          </a:prstGeom>
        </p:spPr>
      </p:pic>
      <p:sp>
        <p:nvSpPr>
          <p:cNvPr id="6" name="矩形 5"/>
          <p:cNvSpPr/>
          <p:nvPr/>
        </p:nvSpPr>
        <p:spPr>
          <a:xfrm>
            <a:off x="4459511" y="5352931"/>
            <a:ext cx="4572000" cy="830997"/>
          </a:xfrm>
          <a:prstGeom prst="rect">
            <a:avLst/>
          </a:prstGeom>
        </p:spPr>
        <p:txBody>
          <a:bodyPr>
            <a:spAutoFit/>
          </a:bodyPr>
          <a:lstStyle/>
          <a:p>
            <a:r>
              <a:rPr lang="zh-CN" altLang="zh-CN" sz="2400" dirty="0"/>
              <a:t>在编译</a:t>
            </a:r>
            <a:r>
              <a:rPr lang="en-US" altLang="zh-CN" sz="2400" dirty="0"/>
              <a:t>CP2K</a:t>
            </a:r>
            <a:r>
              <a:rPr lang="zh-CN" altLang="zh-CN" sz="2400" dirty="0"/>
              <a:t>时，</a:t>
            </a:r>
            <a:r>
              <a:rPr lang="zh-CN" altLang="en-US" sz="2400" dirty="0"/>
              <a:t>去掉默认</a:t>
            </a:r>
            <a:r>
              <a:rPr lang="zh-CN" altLang="zh-CN" sz="2400" dirty="0"/>
              <a:t>编译选项 </a:t>
            </a:r>
            <a:r>
              <a:rPr lang="en-US" altLang="zh-CN" sz="2400" dirty="0"/>
              <a:t>–heap-arrays </a:t>
            </a:r>
            <a:endParaRPr lang="zh-CN" altLang="en-US" sz="2400" dirty="0"/>
          </a:p>
        </p:txBody>
      </p:sp>
    </p:spTree>
    <p:extLst>
      <p:ext uri="{BB962C8B-B14F-4D97-AF65-F5344CB8AC3E}">
        <p14:creationId xmlns:p14="http://schemas.microsoft.com/office/powerpoint/2010/main" val="13093833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err="1" smtClean="0"/>
              <a:t>vasp</a:t>
            </a:r>
            <a:r>
              <a:rPr kumimoji="1" lang="zh-CN" altLang="en-US" dirty="0" smtClean="0"/>
              <a:t>性能优化</a:t>
            </a:r>
            <a:endParaRPr kumimoji="1" lang="zh-CN" altLang="en-US" dirty="0"/>
          </a:p>
        </p:txBody>
      </p:sp>
      <p:pic>
        <p:nvPicPr>
          <p:cNvPr id="4" name="图片 3"/>
          <p:cNvPicPr>
            <a:picLocks noChangeAspect="1"/>
          </p:cNvPicPr>
          <p:nvPr/>
        </p:nvPicPr>
        <p:blipFill>
          <a:blip r:embed="rId2"/>
          <a:stretch>
            <a:fillRect/>
          </a:stretch>
        </p:blipFill>
        <p:spPr>
          <a:xfrm>
            <a:off x="4771081" y="2436109"/>
            <a:ext cx="4118774" cy="2168792"/>
          </a:xfrm>
          <a:prstGeom prst="rect">
            <a:avLst/>
          </a:prstGeom>
        </p:spPr>
      </p:pic>
      <p:graphicFrame>
        <p:nvGraphicFramePr>
          <p:cNvPr id="5" name="图表 4"/>
          <p:cNvGraphicFramePr>
            <a:graphicFrameLocks/>
          </p:cNvGraphicFramePr>
          <p:nvPr>
            <p:extLst/>
          </p:nvPr>
        </p:nvGraphicFramePr>
        <p:xfrm>
          <a:off x="628650" y="1925469"/>
          <a:ext cx="3899393" cy="3415479"/>
        </p:xfrm>
        <a:graphic>
          <a:graphicData uri="http://schemas.openxmlformats.org/drawingml/2006/chart">
            <c:chart xmlns:c="http://schemas.openxmlformats.org/drawingml/2006/chart" xmlns:r="http://schemas.openxmlformats.org/officeDocument/2006/relationships" r:id="rId3"/>
          </a:graphicData>
        </a:graphic>
      </p:graphicFrame>
      <p:sp>
        <p:nvSpPr>
          <p:cNvPr id="6" name="矩形 5"/>
          <p:cNvSpPr/>
          <p:nvPr/>
        </p:nvSpPr>
        <p:spPr>
          <a:xfrm>
            <a:off x="628650" y="5115541"/>
            <a:ext cx="7446571" cy="646331"/>
          </a:xfrm>
          <a:prstGeom prst="rect">
            <a:avLst/>
          </a:prstGeom>
        </p:spPr>
        <p:txBody>
          <a:bodyPr wrap="square">
            <a:spAutoFit/>
          </a:bodyPr>
          <a:lstStyle/>
          <a:p>
            <a:pPr algn="ctr">
              <a:lnSpc>
                <a:spcPct val="150000"/>
              </a:lnSpc>
            </a:pPr>
            <a:r>
              <a:rPr lang="zh-CN" altLang="en-US" sz="2400" dirty="0" smtClean="0"/>
              <a:t>通过调整相关参数获得</a:t>
            </a:r>
            <a:r>
              <a:rPr lang="en-US" altLang="zh-CN" sz="2400" dirty="0">
                <a:solidFill>
                  <a:srgbClr val="00B0F0"/>
                </a:solidFill>
              </a:rPr>
              <a:t>33.5%</a:t>
            </a:r>
            <a:r>
              <a:rPr lang="zh-CN" altLang="en-US" sz="2400" dirty="0"/>
              <a:t>的速度</a:t>
            </a:r>
            <a:r>
              <a:rPr lang="zh-CN" altLang="en-US" sz="2400" dirty="0" smtClean="0"/>
              <a:t>提升。</a:t>
            </a:r>
            <a:endParaRPr lang="zh-CN" altLang="en-US" sz="2400" dirty="0"/>
          </a:p>
        </p:txBody>
      </p:sp>
    </p:spTree>
    <p:extLst>
      <p:ext uri="{BB962C8B-B14F-4D97-AF65-F5344CB8AC3E}">
        <p14:creationId xmlns:p14="http://schemas.microsoft.com/office/powerpoint/2010/main" val="1129033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计算流体力学平台服务</a:t>
            </a:r>
            <a:endParaRPr kumimoji="1" lang="zh-CN" altLang="en-US" dirty="0"/>
          </a:p>
        </p:txBody>
      </p:sp>
      <p:sp>
        <p:nvSpPr>
          <p:cNvPr id="3" name="内容占位符 2"/>
          <p:cNvSpPr>
            <a:spLocks noGrp="1"/>
          </p:cNvSpPr>
          <p:nvPr>
            <p:ph idx="1"/>
          </p:nvPr>
        </p:nvSpPr>
        <p:spPr/>
        <p:txBody>
          <a:bodyPr/>
          <a:lstStyle/>
          <a:p>
            <a:endParaRPr kumimoji="1" lang="zh-CN" altLang="en-US"/>
          </a:p>
        </p:txBody>
      </p:sp>
      <p:pic>
        <p:nvPicPr>
          <p:cNvPr id="4" name="图片 3"/>
          <p:cNvPicPr>
            <a:picLocks noChangeAspect="1"/>
          </p:cNvPicPr>
          <p:nvPr/>
        </p:nvPicPr>
        <p:blipFill>
          <a:blip r:embed="rId2"/>
          <a:stretch>
            <a:fillRect/>
          </a:stretch>
        </p:blipFill>
        <p:spPr>
          <a:xfrm>
            <a:off x="1809750" y="2340758"/>
            <a:ext cx="5524500" cy="2794000"/>
          </a:xfrm>
          <a:prstGeom prst="rect">
            <a:avLst/>
          </a:prstGeom>
        </p:spPr>
      </p:pic>
    </p:spTree>
    <p:extLst>
      <p:ext uri="{BB962C8B-B14F-4D97-AF65-F5344CB8AC3E}">
        <p14:creationId xmlns:p14="http://schemas.microsoft.com/office/powerpoint/2010/main" val="13291321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509505"/>
            <a:ext cx="7886700" cy="881974"/>
          </a:xfrm>
        </p:spPr>
        <p:txBody>
          <a:bodyPr>
            <a:normAutofit/>
          </a:bodyPr>
          <a:lstStyle/>
          <a:p>
            <a:r>
              <a:rPr lang="zh-CN" altLang="en-US"/>
              <a:t>在线性能</a:t>
            </a:r>
            <a:r>
              <a:rPr lang="zh-CN" altLang="en-US" smtClean="0"/>
              <a:t>监控，</a:t>
            </a:r>
            <a:r>
              <a:rPr lang="zh-CN" altLang="en-US"/>
              <a:t>避免机时</a:t>
            </a:r>
            <a:r>
              <a:rPr lang="zh-CN" altLang="en-US" smtClean="0"/>
              <a:t>浪费</a:t>
            </a:r>
            <a:endParaRPr kumimoji="1"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51" y="1240536"/>
            <a:ext cx="5598274" cy="2694495"/>
          </a:xfrm>
          <a:prstGeom prst="rect">
            <a:avLst/>
          </a:prstGeom>
        </p:spPr>
      </p:pic>
      <p:sp>
        <p:nvSpPr>
          <p:cNvPr id="5" name="矩形 4"/>
          <p:cNvSpPr/>
          <p:nvPr/>
        </p:nvSpPr>
        <p:spPr>
          <a:xfrm>
            <a:off x="6092288" y="1507080"/>
            <a:ext cx="3051712" cy="2169825"/>
          </a:xfrm>
          <a:prstGeom prst="rect">
            <a:avLst/>
          </a:prstGeom>
        </p:spPr>
        <p:txBody>
          <a:bodyPr wrap="square">
            <a:spAutoFit/>
          </a:bodyPr>
          <a:lstStyle/>
          <a:p>
            <a:pPr marL="285750" indent="-285750">
              <a:lnSpc>
                <a:spcPct val="150000"/>
              </a:lnSpc>
              <a:buFont typeface="Wingdings" charset="2"/>
              <a:buChar char="l"/>
            </a:pPr>
            <a:r>
              <a:rPr kumimoji="1" lang="zh-CN" altLang="en-US" dirty="0" smtClean="0"/>
              <a:t>超算版</a:t>
            </a:r>
            <a:r>
              <a:rPr kumimoji="1" lang="en-US" altLang="zh-CN" dirty="0" err="1" smtClean="0"/>
              <a:t>Paramon</a:t>
            </a:r>
            <a:r>
              <a:rPr kumimoji="1" lang="zh-CN" altLang="en-US" dirty="0" smtClean="0"/>
              <a:t>发现问题</a:t>
            </a:r>
            <a:endParaRPr kumimoji="1" lang="en-US" altLang="zh-CN" dirty="0" smtClean="0"/>
          </a:p>
          <a:p>
            <a:pPr marL="285750" indent="-285750">
              <a:lnSpc>
                <a:spcPct val="150000"/>
              </a:lnSpc>
              <a:buFont typeface="Wingdings" charset="2"/>
              <a:buChar char="l"/>
            </a:pPr>
            <a:r>
              <a:rPr kumimoji="1" lang="en-US" altLang="zh-CN" dirty="0" smtClean="0"/>
              <a:t>CPU</a:t>
            </a:r>
            <a:r>
              <a:rPr kumimoji="1" lang="zh-CN" altLang="en-US" dirty="0" smtClean="0"/>
              <a:t>系</a:t>
            </a:r>
            <a:r>
              <a:rPr kumimoji="1" lang="zh-CN" altLang="en-US" dirty="0"/>
              <a:t>统态所占比例较</a:t>
            </a:r>
            <a:r>
              <a:rPr kumimoji="1" lang="zh-CN" altLang="en-US" dirty="0" smtClean="0"/>
              <a:t>高</a:t>
            </a:r>
            <a:endParaRPr kumimoji="1" lang="zh-CN" altLang="en-US" dirty="0"/>
          </a:p>
          <a:p>
            <a:pPr marL="285750" indent="-285750">
              <a:lnSpc>
                <a:spcPct val="150000"/>
              </a:lnSpc>
              <a:buFont typeface="Wingdings" charset="2"/>
              <a:buChar char="l"/>
            </a:pPr>
            <a:r>
              <a:rPr kumimoji="1" lang="zh-CN" altLang="en-US" dirty="0" smtClean="0"/>
              <a:t>没有</a:t>
            </a:r>
            <a:r>
              <a:rPr kumimoji="1" lang="zh-CN" altLang="en-US" dirty="0"/>
              <a:t>使用天河高速</a:t>
            </a:r>
            <a:r>
              <a:rPr kumimoji="1" lang="zh-CN" altLang="en-US" dirty="0" smtClean="0"/>
              <a:t>网络</a:t>
            </a:r>
            <a:endParaRPr kumimoji="1" lang="en-US" altLang="zh-CN" dirty="0"/>
          </a:p>
          <a:p>
            <a:pPr marL="285750" indent="-285750">
              <a:lnSpc>
                <a:spcPct val="150000"/>
              </a:lnSpc>
              <a:buFont typeface="Wingdings" charset="2"/>
              <a:buChar char="l"/>
            </a:pPr>
            <a:r>
              <a:rPr kumimoji="1" lang="zh-CN" altLang="en-US" dirty="0"/>
              <a:t>浮点运算仅</a:t>
            </a:r>
            <a:r>
              <a:rPr kumimoji="1" lang="en-US" altLang="zh-CN" dirty="0" smtClean="0"/>
              <a:t>5.63Gflops</a:t>
            </a:r>
          </a:p>
          <a:p>
            <a:pPr marL="285750" indent="-285750">
              <a:lnSpc>
                <a:spcPct val="150000"/>
              </a:lnSpc>
              <a:buFont typeface="Wingdings" charset="2"/>
              <a:buChar char="l"/>
            </a:pPr>
            <a:r>
              <a:rPr kumimoji="1" lang="zh-CN" altLang="en-US" dirty="0" smtClean="0"/>
              <a:t>占</a:t>
            </a:r>
            <a:r>
              <a:rPr kumimoji="1" lang="zh-CN" altLang="en-US" dirty="0"/>
              <a:t>峰值的</a:t>
            </a:r>
            <a:r>
              <a:rPr kumimoji="1" lang="en-US" altLang="zh-CN" dirty="0"/>
              <a:t>1.33</a:t>
            </a:r>
            <a:r>
              <a:rPr kumimoji="1" lang="en-US" altLang="zh-CN" dirty="0" smtClean="0"/>
              <a:t>%</a:t>
            </a:r>
            <a:r>
              <a:rPr kumimoji="1" lang="zh-CN" altLang="en-US" dirty="0" smtClean="0"/>
              <a:t> </a:t>
            </a:r>
            <a:endParaRPr kumimoji="1" lang="zh-CN" altLang="en-US" dirty="0"/>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08" y="4002157"/>
            <a:ext cx="4198075" cy="2700243"/>
          </a:xfrm>
          <a:prstGeom prst="rect">
            <a:avLst/>
          </a:prstGeom>
        </p:spPr>
      </p:pic>
      <p:sp>
        <p:nvSpPr>
          <p:cNvPr id="7" name="下箭头 6"/>
          <p:cNvSpPr/>
          <p:nvPr/>
        </p:nvSpPr>
        <p:spPr>
          <a:xfrm>
            <a:off x="6055942" y="3792506"/>
            <a:ext cx="490330" cy="749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6625181" y="3991350"/>
            <a:ext cx="877163" cy="369332"/>
          </a:xfrm>
          <a:prstGeom prst="rect">
            <a:avLst/>
          </a:prstGeom>
        </p:spPr>
        <p:txBody>
          <a:bodyPr wrap="none">
            <a:spAutoFit/>
          </a:bodyPr>
          <a:lstStyle/>
          <a:p>
            <a:r>
              <a:rPr kumimoji="1" lang="zh-CN" altLang="en-US" dirty="0" smtClean="0">
                <a:solidFill>
                  <a:srgbClr val="00B050"/>
                </a:solidFill>
              </a:rPr>
              <a:t>优化后</a:t>
            </a:r>
            <a:endParaRPr lang="zh-CN" altLang="en-US" dirty="0">
              <a:solidFill>
                <a:srgbClr val="00B050"/>
              </a:solidFill>
            </a:endParaRPr>
          </a:p>
        </p:txBody>
      </p:sp>
      <p:sp>
        <p:nvSpPr>
          <p:cNvPr id="9" name="矩形 8"/>
          <p:cNvSpPr/>
          <p:nvPr/>
        </p:nvSpPr>
        <p:spPr>
          <a:xfrm>
            <a:off x="4976153" y="4632925"/>
            <a:ext cx="4009431" cy="1754326"/>
          </a:xfrm>
          <a:prstGeom prst="rect">
            <a:avLst/>
          </a:prstGeom>
        </p:spPr>
        <p:txBody>
          <a:bodyPr wrap="none">
            <a:spAutoFit/>
          </a:bodyPr>
          <a:lstStyle/>
          <a:p>
            <a:pPr marL="285750" indent="-285750">
              <a:lnSpc>
                <a:spcPct val="150000"/>
              </a:lnSpc>
              <a:buFont typeface="Wingdings" charset="2"/>
              <a:buChar char="l"/>
            </a:pPr>
            <a:r>
              <a:rPr lang="zh-CN" altLang="en-US" dirty="0" smtClean="0"/>
              <a:t>优化通信性能库</a:t>
            </a:r>
            <a:endParaRPr lang="en-US" altLang="zh-CN" dirty="0" smtClean="0"/>
          </a:p>
          <a:p>
            <a:pPr marL="285750" indent="-285750">
              <a:lnSpc>
                <a:spcPct val="150000"/>
              </a:lnSpc>
              <a:buFont typeface="Wingdings" charset="2"/>
              <a:buChar char="l"/>
            </a:pPr>
            <a:r>
              <a:rPr lang="zh-CN" altLang="en-US" dirty="0" smtClean="0"/>
              <a:t>优化</a:t>
            </a:r>
            <a:r>
              <a:rPr lang="en-US" altLang="zh-CN" dirty="0" smtClean="0"/>
              <a:t>MKL</a:t>
            </a:r>
          </a:p>
          <a:p>
            <a:pPr marL="285750" indent="-285750">
              <a:lnSpc>
                <a:spcPct val="150000"/>
              </a:lnSpc>
              <a:buFont typeface="Wingdings" charset="2"/>
              <a:buChar char="l"/>
            </a:pPr>
            <a:r>
              <a:rPr lang="en-US" altLang="zh-CN" dirty="0" smtClean="0"/>
              <a:t>66.45s</a:t>
            </a:r>
            <a:r>
              <a:rPr lang="zh-CN" altLang="zh-CN" dirty="0"/>
              <a:t>降低到</a:t>
            </a:r>
            <a:r>
              <a:rPr lang="en-US" altLang="zh-CN" dirty="0" smtClean="0"/>
              <a:t>20.83s</a:t>
            </a:r>
          </a:p>
          <a:p>
            <a:pPr marL="285750" indent="-285750">
              <a:lnSpc>
                <a:spcPct val="150000"/>
              </a:lnSpc>
              <a:buFont typeface="Wingdings" charset="2"/>
              <a:buChar char="l"/>
            </a:pPr>
            <a:r>
              <a:rPr lang="zh-CN" altLang="zh-CN" dirty="0" smtClean="0"/>
              <a:t>性能加速达到</a:t>
            </a:r>
            <a:r>
              <a:rPr lang="en-US" altLang="zh-CN" dirty="0" smtClean="0"/>
              <a:t>3.19X</a:t>
            </a:r>
            <a:r>
              <a:rPr lang="zh-CN" altLang="en-US" dirty="0" smtClean="0"/>
              <a:t>，为用户省钱</a:t>
            </a:r>
            <a:r>
              <a:rPr lang="en-US" altLang="zh-CN" dirty="0" smtClean="0"/>
              <a:t>3X</a:t>
            </a:r>
            <a:endParaRPr lang="zh-CN" altLang="en-US" dirty="0"/>
          </a:p>
        </p:txBody>
      </p:sp>
    </p:spTree>
    <p:extLst>
      <p:ext uri="{BB962C8B-B14F-4D97-AF65-F5344CB8AC3E}">
        <p14:creationId xmlns:p14="http://schemas.microsoft.com/office/powerpoint/2010/main" val="12803216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Fluent</a:t>
            </a:r>
            <a:r>
              <a:rPr kumimoji="1" lang="zh-CN" altLang="en-US" dirty="0" smtClean="0"/>
              <a:t>应用支持</a:t>
            </a:r>
            <a:endParaRPr kumimoji="1" lang="zh-CN" altLang="en-US" dirty="0"/>
          </a:p>
        </p:txBody>
      </p:sp>
      <p:sp>
        <p:nvSpPr>
          <p:cNvPr id="3" name="内容占位符 2"/>
          <p:cNvSpPr>
            <a:spLocks noGrp="1"/>
          </p:cNvSpPr>
          <p:nvPr>
            <p:ph idx="1"/>
          </p:nvPr>
        </p:nvSpPr>
        <p:spPr>
          <a:xfrm>
            <a:off x="628650" y="6046246"/>
            <a:ext cx="7886700" cy="466847"/>
          </a:xfrm>
        </p:spPr>
        <p:txBody>
          <a:bodyPr>
            <a:normAutofit fontScale="92500" lnSpcReduction="20000"/>
          </a:bodyPr>
          <a:lstStyle/>
          <a:p>
            <a:pPr marL="0" indent="0" algn="ctr">
              <a:buNone/>
            </a:pPr>
            <a:r>
              <a:rPr kumimoji="1" lang="zh-CN" altLang="en-US" dirty="0" smtClean="0"/>
              <a:t>优化网络后，</a:t>
            </a:r>
            <a:r>
              <a:rPr kumimoji="1" lang="en-US" altLang="zh-CN" dirty="0" smtClean="0"/>
              <a:t>8</a:t>
            </a:r>
            <a:r>
              <a:rPr kumimoji="1" lang="zh-CN" altLang="en-US" dirty="0" smtClean="0"/>
              <a:t>节点性能提升</a:t>
            </a:r>
            <a:r>
              <a:rPr kumimoji="1" lang="en-US" altLang="zh-CN" dirty="0" smtClean="0">
                <a:solidFill>
                  <a:schemeClr val="accent6"/>
                </a:solidFill>
              </a:rPr>
              <a:t>3.45</a:t>
            </a:r>
            <a:r>
              <a:rPr kumimoji="1" lang="zh-CN" altLang="en-US" dirty="0" smtClean="0"/>
              <a:t>倍</a:t>
            </a:r>
            <a:endParaRPr kumimoji="1" lang="zh-CN" altLang="en-US" dirty="0"/>
          </a:p>
        </p:txBody>
      </p:sp>
      <p:pic>
        <p:nvPicPr>
          <p:cNvPr id="4"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224" y="1983882"/>
            <a:ext cx="7965310" cy="36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7162566" y="2319141"/>
            <a:ext cx="1352784" cy="2974754"/>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标注 5"/>
          <p:cNvSpPr/>
          <p:nvPr/>
        </p:nvSpPr>
        <p:spPr>
          <a:xfrm>
            <a:off x="7031741" y="886995"/>
            <a:ext cx="1872208" cy="792088"/>
          </a:xfrm>
          <a:prstGeom prst="wedgeRoundRectCallout">
            <a:avLst>
              <a:gd name="adj1" fmla="val -7490"/>
              <a:gd name="adj2" fmla="val 1748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000" dirty="0" smtClean="0">
                <a:latin typeface="仿宋" pitchFamily="49" charset="-122"/>
                <a:ea typeface="仿宋" pitchFamily="49" charset="-122"/>
              </a:rPr>
              <a:t>误用低速网络</a:t>
            </a:r>
            <a:endParaRPr lang="zh-CN" altLang="en-US" sz="2000" dirty="0">
              <a:latin typeface="仿宋" pitchFamily="49" charset="-122"/>
              <a:ea typeface="仿宋" pitchFamily="49" charset="-122"/>
            </a:endParaRPr>
          </a:p>
        </p:txBody>
      </p:sp>
      <p:pic>
        <p:nvPicPr>
          <p:cNvPr id="9" name="图片 8"/>
          <p:cNvPicPr>
            <a:picLocks noChangeAspect="1"/>
          </p:cNvPicPr>
          <p:nvPr/>
        </p:nvPicPr>
        <p:blipFill>
          <a:blip r:embed="rId3"/>
          <a:stretch>
            <a:fillRect/>
          </a:stretch>
        </p:blipFill>
        <p:spPr>
          <a:xfrm>
            <a:off x="628650" y="1648623"/>
            <a:ext cx="8275299" cy="4370643"/>
          </a:xfrm>
          <a:prstGeom prst="rect">
            <a:avLst/>
          </a:prstGeom>
        </p:spPr>
      </p:pic>
    </p:spTree>
    <p:extLst>
      <p:ext uri="{BB962C8B-B14F-4D97-AF65-F5344CB8AC3E}">
        <p14:creationId xmlns:p14="http://schemas.microsoft.com/office/powerpoint/2010/main" val="50177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wipe(down)">
                                      <p:cBhvr>
                                        <p:cTn id="12" dur="500"/>
                                        <p:tgtEl>
                                          <p:spTgt spid="6">
                                            <p:bg/>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6">
                                            <p:bg/>
                                          </p:spTgt>
                                        </p:tgtEl>
                                        <p:attrNameLst>
                                          <p:attrName>style.visibility</p:attrName>
                                        </p:attrNameLst>
                                      </p:cBhvr>
                                      <p:to>
                                        <p:strVal val="hidden"/>
                                      </p:to>
                                    </p:set>
                                  </p:childTnLst>
                                </p:cTn>
                              </p:par>
                              <p:par>
                                <p:cTn id="22" presetID="18" presetClass="entr" presetSubtype="12"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strips(downLeft)">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build="allAtOnce" animBg="1"/>
      <p:bldP spid="6" grpI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stretch>
            <a:fillRect/>
          </a:stretch>
        </p:blipFill>
        <p:spPr>
          <a:xfrm>
            <a:off x="323528" y="1784866"/>
            <a:ext cx="3984168" cy="452596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灯片编号占位符 3"/>
          <p:cNvSpPr>
            <a:spLocks noGrp="1"/>
          </p:cNvSpPr>
          <p:nvPr>
            <p:ph type="sldNum" sz="quarter" idx="12"/>
          </p:nvPr>
        </p:nvSpPr>
        <p:spPr/>
        <p:txBody>
          <a:bodyPr/>
          <a:lstStyle/>
          <a:p>
            <a:fld id="{A17379D2-09ED-49A3-9517-D17426B7BFA6}" type="slidenum">
              <a:rPr lang="zh-CN" altLang="en-US" smtClean="0"/>
              <a:pPr/>
              <a:t>5</a:t>
            </a:fld>
            <a:endParaRPr lang="zh-CN" altLang="en-US"/>
          </a:p>
        </p:txBody>
      </p:sp>
      <p:sp>
        <p:nvSpPr>
          <p:cNvPr id="5" name="矩形 4"/>
          <p:cNvSpPr/>
          <p:nvPr/>
        </p:nvSpPr>
        <p:spPr>
          <a:xfrm>
            <a:off x="423406" y="953869"/>
            <a:ext cx="7316945" cy="830997"/>
          </a:xfrm>
          <a:prstGeom prst="rect">
            <a:avLst/>
          </a:prstGeom>
        </p:spPr>
        <p:txBody>
          <a:bodyPr wrap="square">
            <a:spAutoFit/>
          </a:bodyPr>
          <a:lstStyle/>
          <a:p>
            <a:r>
              <a:rPr lang="zh-CN" altLang="en-US" sz="2400" dirty="0"/>
              <a:t>已经成立国家超级计算广州超算并行分中心与长沙超算并行科技分中心</a:t>
            </a:r>
          </a:p>
        </p:txBody>
      </p:sp>
      <p:pic>
        <p:nvPicPr>
          <p:cNvPr id="7" name="图片 6"/>
          <p:cNvPicPr>
            <a:picLocks noChangeAspect="1"/>
          </p:cNvPicPr>
          <p:nvPr/>
        </p:nvPicPr>
        <p:blipFill>
          <a:blip r:embed="rId3"/>
          <a:stretch>
            <a:fillRect/>
          </a:stretch>
        </p:blipFill>
        <p:spPr>
          <a:xfrm>
            <a:off x="4665241" y="1808008"/>
            <a:ext cx="3991661" cy="4525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7323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28662" y="1538463"/>
            <a:ext cx="8086725" cy="4791727"/>
          </a:xfrm>
        </p:spPr>
        <p:txBody>
          <a:bodyPr>
            <a:normAutofit fontScale="77500" lnSpcReduction="20000"/>
          </a:bodyPr>
          <a:lstStyle/>
          <a:p>
            <a:endParaRPr lang="zh-CN" altLang="en-US" sz="3600" dirty="0"/>
          </a:p>
          <a:p>
            <a:pPr marL="214627" indent="-214627" defTabSz="858505">
              <a:lnSpc>
                <a:spcPct val="150000"/>
              </a:lnSpc>
              <a:spcBef>
                <a:spcPts val="935"/>
              </a:spcBef>
            </a:pPr>
            <a:r>
              <a:rPr lang="zh-CN" altLang="en-US" sz="3600" dirty="0"/>
              <a:t>模型建立和优化咨询</a:t>
            </a:r>
          </a:p>
          <a:p>
            <a:pPr marL="214627" indent="-214627" defTabSz="858505">
              <a:lnSpc>
                <a:spcPct val="150000"/>
              </a:lnSpc>
              <a:spcBef>
                <a:spcPts val="935"/>
              </a:spcBef>
            </a:pPr>
            <a:r>
              <a:rPr lang="zh-CN" altLang="en-US" sz="3600" dirty="0"/>
              <a:t>应用性能评估</a:t>
            </a:r>
          </a:p>
          <a:p>
            <a:pPr marL="214627" indent="-214627" defTabSz="858505">
              <a:lnSpc>
                <a:spcPct val="150000"/>
              </a:lnSpc>
              <a:spcBef>
                <a:spcPts val="935"/>
              </a:spcBef>
            </a:pPr>
            <a:r>
              <a:rPr lang="zh-CN" altLang="en-US" sz="3600" dirty="0"/>
              <a:t>黑盒测试与黑盒优化</a:t>
            </a:r>
            <a:endParaRPr lang="en-US" altLang="zh-CN" sz="3600" dirty="0"/>
          </a:p>
          <a:p>
            <a:pPr marL="214627" indent="-214627" defTabSz="858505">
              <a:lnSpc>
                <a:spcPct val="150000"/>
              </a:lnSpc>
              <a:spcBef>
                <a:spcPts val="935"/>
              </a:spcBef>
            </a:pPr>
            <a:r>
              <a:rPr lang="zh-CN" altLang="en-US" sz="3600" dirty="0"/>
              <a:t>用户代码优化服务</a:t>
            </a:r>
            <a:endParaRPr lang="en-US" altLang="zh-CN" sz="3600" dirty="0"/>
          </a:p>
          <a:p>
            <a:pPr marL="214627" indent="-214627" defTabSz="858505">
              <a:lnSpc>
                <a:spcPct val="150000"/>
              </a:lnSpc>
              <a:spcBef>
                <a:spcPts val="935"/>
              </a:spcBef>
            </a:pPr>
            <a:r>
              <a:rPr lang="zh-CN" altLang="en-US" sz="3600" dirty="0"/>
              <a:t>计算平台定制开发</a:t>
            </a:r>
            <a:endParaRPr lang="en-US" altLang="zh-CN" sz="3600" dirty="0"/>
          </a:p>
          <a:p>
            <a:pPr marL="214627" indent="-214627" defTabSz="858505">
              <a:lnSpc>
                <a:spcPct val="150000"/>
              </a:lnSpc>
              <a:spcBef>
                <a:spcPts val="935"/>
              </a:spcBef>
            </a:pPr>
            <a:r>
              <a:rPr lang="zh-CN" altLang="en-US" sz="3600" dirty="0"/>
              <a:t>专家培训</a:t>
            </a:r>
          </a:p>
          <a:p>
            <a:endParaRPr lang="zh-CN" altLang="en-US" sz="2126" dirty="0"/>
          </a:p>
        </p:txBody>
      </p:sp>
      <p:sp>
        <p:nvSpPr>
          <p:cNvPr id="5" name="标题 1"/>
          <p:cNvSpPr>
            <a:spLocks noGrp="1"/>
          </p:cNvSpPr>
          <p:nvPr>
            <p:ph type="title"/>
          </p:nvPr>
        </p:nvSpPr>
        <p:spPr>
          <a:xfrm>
            <a:off x="585788" y="622581"/>
            <a:ext cx="8033999" cy="1245928"/>
          </a:xfrm>
        </p:spPr>
        <p:txBody>
          <a:bodyPr>
            <a:normAutofit/>
          </a:bodyPr>
          <a:lstStyle/>
          <a:p>
            <a:r>
              <a:rPr lang="en-US" altLang="zh-CN" sz="3600" b="1" dirty="0" smtClean="0">
                <a:solidFill>
                  <a:srgbClr val="0070C0"/>
                </a:solidFill>
              </a:rPr>
              <a:t>VIP</a:t>
            </a:r>
            <a:r>
              <a:rPr lang="zh-CN" altLang="en-US" sz="3600" b="1" dirty="0" smtClean="0">
                <a:solidFill>
                  <a:srgbClr val="0070C0"/>
                </a:solidFill>
              </a:rPr>
              <a:t>服务</a:t>
            </a:r>
            <a:endParaRPr lang="zh-CN" altLang="en-US" sz="3600" b="1" dirty="0">
              <a:solidFill>
                <a:srgbClr val="0070C0"/>
              </a:solidFill>
            </a:endParaRPr>
          </a:p>
        </p:txBody>
      </p:sp>
    </p:spTree>
    <p:extLst>
      <p:ext uri="{BB962C8B-B14F-4D97-AF65-F5344CB8AC3E}">
        <p14:creationId xmlns:p14="http://schemas.microsoft.com/office/powerpoint/2010/main" val="17819997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VIP</a:t>
            </a:r>
            <a:r>
              <a:rPr kumimoji="1" lang="zh-CN" altLang="en-US" dirty="0" smtClean="0"/>
              <a:t>服务（</a:t>
            </a:r>
            <a:r>
              <a:rPr kumimoji="1" lang="en-US" altLang="zh-CN" dirty="0" smtClean="0"/>
              <a:t>1</a:t>
            </a:r>
            <a:r>
              <a:rPr kumimoji="1" lang="zh-CN" altLang="en-US" dirty="0" smtClean="0"/>
              <a:t>）</a:t>
            </a:r>
            <a:endParaRPr kumimoji="1" lang="zh-CN" altLang="en-US" dirty="0"/>
          </a:p>
        </p:txBody>
      </p:sp>
      <p:sp>
        <p:nvSpPr>
          <p:cNvPr id="3" name="内容占位符 2"/>
          <p:cNvSpPr>
            <a:spLocks noGrp="1"/>
          </p:cNvSpPr>
          <p:nvPr>
            <p:ph idx="1"/>
          </p:nvPr>
        </p:nvSpPr>
        <p:spPr/>
        <p:txBody>
          <a:bodyPr lIns="72000">
            <a:normAutofit fontScale="92500" lnSpcReduction="20000"/>
          </a:bodyPr>
          <a:lstStyle/>
          <a:p>
            <a:pPr lvl="0">
              <a:buFont typeface="Wingdings" charset="2"/>
              <a:buChar char="n"/>
            </a:pPr>
            <a:r>
              <a:rPr lang="zh-CN" altLang="en-US" dirty="0" smtClean="0"/>
              <a:t>  </a:t>
            </a:r>
            <a:r>
              <a:rPr lang="zh-CN" altLang="zh-CN" dirty="0" smtClean="0"/>
              <a:t>应用</a:t>
            </a:r>
            <a:r>
              <a:rPr lang="zh-CN" altLang="zh-CN" dirty="0"/>
              <a:t>优化</a:t>
            </a:r>
          </a:p>
          <a:p>
            <a:pPr marL="457200" lvl="1" indent="0">
              <a:lnSpc>
                <a:spcPct val="150000"/>
              </a:lnSpc>
              <a:buNone/>
            </a:pPr>
            <a:r>
              <a:rPr lang="zh-CN" altLang="zh-CN" dirty="0" smtClean="0"/>
              <a:t>提供</a:t>
            </a:r>
            <a:r>
              <a:rPr lang="zh-CN" altLang="en-US" dirty="0" smtClean="0"/>
              <a:t>多</a:t>
            </a:r>
            <a:r>
              <a:rPr lang="zh-CN" altLang="zh-CN" dirty="0" smtClean="0"/>
              <a:t>种</a:t>
            </a:r>
            <a:r>
              <a:rPr lang="zh-CN" altLang="zh-CN" dirty="0"/>
              <a:t>级别应用优化服务</a:t>
            </a:r>
            <a:r>
              <a:rPr lang="zh-CN" altLang="zh-CN" dirty="0" smtClean="0"/>
              <a:t>，</a:t>
            </a:r>
            <a:r>
              <a:rPr lang="zh-CN" altLang="en-US" dirty="0" smtClean="0"/>
              <a:t>协助</a:t>
            </a:r>
            <a:r>
              <a:rPr lang="zh-CN" altLang="zh-CN" dirty="0" smtClean="0"/>
              <a:t>用户</a:t>
            </a:r>
            <a:r>
              <a:rPr lang="zh-CN" altLang="en-US" dirty="0" smtClean="0"/>
              <a:t>提升</a:t>
            </a:r>
            <a:r>
              <a:rPr lang="zh-CN" altLang="zh-CN" dirty="0" smtClean="0"/>
              <a:t>应用程序</a:t>
            </a:r>
            <a:r>
              <a:rPr lang="zh-CN" altLang="en-US" dirty="0" smtClean="0"/>
              <a:t>运行效率</a:t>
            </a:r>
            <a:r>
              <a:rPr lang="zh-CN" altLang="zh-CN" dirty="0" smtClean="0"/>
              <a:t>，使</a:t>
            </a:r>
            <a:r>
              <a:rPr lang="zh-CN" altLang="en-US" dirty="0" smtClean="0"/>
              <a:t>同量</a:t>
            </a:r>
            <a:r>
              <a:rPr lang="zh-CN" altLang="zh-CN" dirty="0" smtClean="0"/>
              <a:t>的机时</a:t>
            </a:r>
            <a:r>
              <a:rPr lang="zh-CN" altLang="en-US" dirty="0" smtClean="0"/>
              <a:t>产出</a:t>
            </a:r>
            <a:r>
              <a:rPr lang="zh-CN" altLang="zh-CN" dirty="0" smtClean="0"/>
              <a:t>更多</a:t>
            </a:r>
            <a:r>
              <a:rPr lang="zh-CN" altLang="en-US" dirty="0" smtClean="0"/>
              <a:t>的</a:t>
            </a:r>
            <a:r>
              <a:rPr lang="zh-CN" altLang="zh-CN" dirty="0" smtClean="0"/>
              <a:t>成果</a:t>
            </a:r>
            <a:r>
              <a:rPr lang="zh-CN" altLang="zh-CN" dirty="0"/>
              <a:t>，优化级别包括：</a:t>
            </a:r>
          </a:p>
          <a:p>
            <a:pPr lvl="1">
              <a:lnSpc>
                <a:spcPct val="150000"/>
              </a:lnSpc>
              <a:buFont typeface="Wingdings" charset="2"/>
              <a:buChar char="ü"/>
            </a:pPr>
            <a:r>
              <a:rPr lang="zh-CN" altLang="en-US" dirty="0" smtClean="0"/>
              <a:t>  </a:t>
            </a:r>
            <a:r>
              <a:rPr lang="zh-CN" altLang="zh-CN" dirty="0" smtClean="0"/>
              <a:t>系统</a:t>
            </a:r>
            <a:r>
              <a:rPr lang="zh-CN" altLang="zh-CN" dirty="0"/>
              <a:t>优化</a:t>
            </a:r>
            <a:r>
              <a:rPr lang="zh-CN" altLang="zh-CN" dirty="0" smtClean="0"/>
              <a:t>级</a:t>
            </a:r>
            <a:endParaRPr lang="zh-CN" altLang="zh-CN" dirty="0"/>
          </a:p>
          <a:p>
            <a:pPr lvl="1">
              <a:lnSpc>
                <a:spcPct val="150000"/>
              </a:lnSpc>
              <a:buFont typeface="Wingdings" charset="2"/>
              <a:buChar char="ü"/>
            </a:pPr>
            <a:r>
              <a:rPr lang="zh-CN" altLang="en-US" dirty="0" smtClean="0"/>
              <a:t>  </a:t>
            </a:r>
            <a:r>
              <a:rPr lang="zh-CN" altLang="zh-CN" dirty="0" smtClean="0"/>
              <a:t>应用</a:t>
            </a:r>
            <a:r>
              <a:rPr lang="zh-CN" altLang="zh-CN" dirty="0"/>
              <a:t>软件优化</a:t>
            </a:r>
            <a:r>
              <a:rPr lang="zh-CN" altLang="zh-CN" dirty="0" smtClean="0"/>
              <a:t>级</a:t>
            </a:r>
            <a:endParaRPr lang="zh-CN" altLang="zh-CN" dirty="0"/>
          </a:p>
          <a:p>
            <a:pPr lvl="1">
              <a:lnSpc>
                <a:spcPct val="150000"/>
              </a:lnSpc>
              <a:buFont typeface="Wingdings" charset="2"/>
              <a:buChar char="ü"/>
            </a:pPr>
            <a:r>
              <a:rPr lang="zh-CN" altLang="en-US" dirty="0" smtClean="0"/>
              <a:t>  </a:t>
            </a:r>
            <a:r>
              <a:rPr lang="zh-CN" altLang="zh-CN" dirty="0" smtClean="0"/>
              <a:t>深度</a:t>
            </a:r>
            <a:r>
              <a:rPr lang="zh-CN" altLang="zh-CN" dirty="0"/>
              <a:t>代码优化</a:t>
            </a:r>
            <a:r>
              <a:rPr lang="zh-CN" altLang="zh-CN" dirty="0" smtClean="0"/>
              <a:t>级</a:t>
            </a:r>
            <a:endParaRPr lang="zh-CN" altLang="zh-CN" dirty="0"/>
          </a:p>
          <a:p>
            <a:pPr marL="0" indent="0">
              <a:buNone/>
            </a:pPr>
            <a:r>
              <a:rPr lang="en-US" altLang="zh-CN" b="1" dirty="0"/>
              <a:t> </a:t>
            </a:r>
            <a:endParaRPr lang="zh-CN" altLang="zh-CN" dirty="0"/>
          </a:p>
          <a:p>
            <a:pPr marL="0" indent="0">
              <a:buNone/>
            </a:pPr>
            <a:endParaRPr kumimoji="1" lang="zh-CN" altLang="en-US" dirty="0"/>
          </a:p>
        </p:txBody>
      </p:sp>
    </p:spTree>
    <p:extLst>
      <p:ext uri="{BB962C8B-B14F-4D97-AF65-F5344CB8AC3E}">
        <p14:creationId xmlns:p14="http://schemas.microsoft.com/office/powerpoint/2010/main" val="1505175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smtClean="0"/>
              <a:t>顶尖优化能力输出</a:t>
            </a:r>
            <a:endParaRPr kumimoji="1" lang="zh-CN" altLang="en-US" dirty="0"/>
          </a:p>
        </p:txBody>
      </p:sp>
      <p:pic>
        <p:nvPicPr>
          <p:cNvPr id="5" name="图片 4"/>
          <p:cNvPicPr>
            <a:picLocks noChangeAspect="1"/>
          </p:cNvPicPr>
          <p:nvPr/>
        </p:nvPicPr>
        <p:blipFill>
          <a:blip r:embed="rId2"/>
          <a:stretch>
            <a:fillRect/>
          </a:stretch>
        </p:blipFill>
        <p:spPr>
          <a:xfrm>
            <a:off x="410028" y="1835067"/>
            <a:ext cx="8585200" cy="3886200"/>
          </a:xfrm>
          <a:prstGeom prst="rect">
            <a:avLst/>
          </a:prstGeom>
        </p:spPr>
      </p:pic>
    </p:spTree>
    <p:extLst>
      <p:ext uri="{BB962C8B-B14F-4D97-AF65-F5344CB8AC3E}">
        <p14:creationId xmlns:p14="http://schemas.microsoft.com/office/powerpoint/2010/main" val="21225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VIP</a:t>
            </a:r>
            <a:r>
              <a:rPr kumimoji="1" lang="zh-CN" altLang="en-US" dirty="0" smtClean="0"/>
              <a:t>服务（</a:t>
            </a:r>
            <a:r>
              <a:rPr kumimoji="1" lang="en-US" altLang="zh-CN" dirty="0"/>
              <a:t>2</a:t>
            </a:r>
            <a:r>
              <a:rPr kumimoji="1" lang="zh-CN" altLang="en-US" dirty="0" smtClean="0"/>
              <a:t>）</a:t>
            </a:r>
            <a:endParaRPr kumimoji="1" lang="zh-CN" altLang="en-US" dirty="0"/>
          </a:p>
        </p:txBody>
      </p:sp>
      <p:sp>
        <p:nvSpPr>
          <p:cNvPr id="3" name="内容占位符 2"/>
          <p:cNvSpPr>
            <a:spLocks noGrp="1"/>
          </p:cNvSpPr>
          <p:nvPr>
            <p:ph idx="1"/>
          </p:nvPr>
        </p:nvSpPr>
        <p:spPr/>
        <p:txBody>
          <a:bodyPr/>
          <a:lstStyle/>
          <a:p>
            <a:pPr>
              <a:buFont typeface="Wingdings" charset="2"/>
              <a:buChar char="n"/>
            </a:pPr>
            <a:r>
              <a:rPr lang="zh-CN" altLang="en-US" b="1" dirty="0" smtClean="0"/>
              <a:t>  </a:t>
            </a:r>
            <a:r>
              <a:rPr lang="zh-CN" altLang="zh-CN" b="1" dirty="0" smtClean="0"/>
              <a:t>计算</a:t>
            </a:r>
            <a:r>
              <a:rPr lang="zh-CN" altLang="zh-CN" b="1" dirty="0"/>
              <a:t>平台的定制开发</a:t>
            </a:r>
            <a:endParaRPr lang="zh-CN" altLang="zh-CN" dirty="0"/>
          </a:p>
          <a:p>
            <a:pPr marL="457200" lvl="1" indent="0">
              <a:lnSpc>
                <a:spcPct val="150000"/>
              </a:lnSpc>
              <a:buNone/>
            </a:pPr>
            <a:r>
              <a:rPr lang="zh-CN" altLang="zh-CN" dirty="0"/>
              <a:t>对于特殊使用需求的用户，并行科技提供专业的定制化开发服务，开发出满足用户业务上需求的云计算平台。</a:t>
            </a:r>
          </a:p>
          <a:p>
            <a:endParaRPr kumimoji="1" lang="zh-CN" altLang="en-US" dirty="0"/>
          </a:p>
        </p:txBody>
      </p:sp>
    </p:spTree>
    <p:extLst>
      <p:ext uri="{BB962C8B-B14F-4D97-AF65-F5344CB8AC3E}">
        <p14:creationId xmlns:p14="http://schemas.microsoft.com/office/powerpoint/2010/main" val="19836903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VIP</a:t>
            </a:r>
            <a:r>
              <a:rPr kumimoji="1" lang="zh-CN" altLang="en-US" dirty="0" smtClean="0"/>
              <a:t>服务（</a:t>
            </a:r>
            <a:r>
              <a:rPr kumimoji="1" lang="en-US" altLang="zh-CN" dirty="0"/>
              <a:t>3</a:t>
            </a:r>
            <a:r>
              <a:rPr kumimoji="1" lang="zh-CN" altLang="en-US" dirty="0" smtClean="0"/>
              <a:t>）</a:t>
            </a:r>
            <a:endParaRPr kumimoji="1" lang="zh-CN" altLang="en-US" dirty="0"/>
          </a:p>
        </p:txBody>
      </p:sp>
      <p:sp>
        <p:nvSpPr>
          <p:cNvPr id="3" name="内容占位符 2"/>
          <p:cNvSpPr>
            <a:spLocks noGrp="1"/>
          </p:cNvSpPr>
          <p:nvPr>
            <p:ph idx="1"/>
          </p:nvPr>
        </p:nvSpPr>
        <p:spPr/>
        <p:txBody>
          <a:bodyPr>
            <a:normAutofit fontScale="92500" lnSpcReduction="10000"/>
          </a:bodyPr>
          <a:lstStyle/>
          <a:p>
            <a:pPr>
              <a:lnSpc>
                <a:spcPct val="150000"/>
              </a:lnSpc>
              <a:buFont typeface="Wingdings" charset="2"/>
              <a:buChar char="n"/>
            </a:pPr>
            <a:r>
              <a:rPr lang="zh-CN" altLang="en-US" dirty="0" smtClean="0"/>
              <a:t>  </a:t>
            </a:r>
            <a:r>
              <a:rPr lang="zh-CN" altLang="zh-CN" dirty="0" smtClean="0"/>
              <a:t>专家</a:t>
            </a:r>
            <a:r>
              <a:rPr lang="zh-CN" altLang="zh-CN" dirty="0"/>
              <a:t>培训</a:t>
            </a:r>
          </a:p>
          <a:p>
            <a:pPr marL="457200" lvl="1" indent="0">
              <a:lnSpc>
                <a:spcPct val="150000"/>
              </a:lnSpc>
              <a:buNone/>
            </a:pPr>
            <a:r>
              <a:rPr lang="zh-CN" altLang="zh-CN" dirty="0"/>
              <a:t>保障用户能够高效使用超算资源，并行科技提供各种类型的专题培训，培训类型包括：</a:t>
            </a:r>
          </a:p>
          <a:p>
            <a:pPr lvl="1">
              <a:lnSpc>
                <a:spcPct val="150000"/>
              </a:lnSpc>
              <a:buFont typeface="Wingdings" charset="2"/>
              <a:buChar char="ü"/>
              <a:tabLst>
                <a:tab pos="360000" algn="l"/>
              </a:tabLst>
            </a:pPr>
            <a:r>
              <a:rPr lang="zh-CN" altLang="en-US" dirty="0" smtClean="0"/>
              <a:t>  </a:t>
            </a:r>
            <a:r>
              <a:rPr lang="zh-CN" altLang="zh-CN" dirty="0" smtClean="0"/>
              <a:t>超算</a:t>
            </a:r>
            <a:r>
              <a:rPr lang="zh-CN" altLang="zh-CN" dirty="0"/>
              <a:t>系统和使用专题培训</a:t>
            </a:r>
          </a:p>
          <a:p>
            <a:pPr lvl="1">
              <a:lnSpc>
                <a:spcPct val="150000"/>
              </a:lnSpc>
              <a:buFont typeface="Wingdings" charset="2"/>
              <a:buChar char="ü"/>
              <a:tabLst>
                <a:tab pos="360000" algn="l"/>
              </a:tabLst>
            </a:pPr>
            <a:r>
              <a:rPr lang="zh-CN" altLang="en-US" dirty="0" smtClean="0"/>
              <a:t>  </a:t>
            </a:r>
            <a:r>
              <a:rPr lang="zh-CN" altLang="zh-CN" dirty="0" smtClean="0"/>
              <a:t>应用</a:t>
            </a:r>
            <a:r>
              <a:rPr lang="zh-CN" altLang="zh-CN" dirty="0"/>
              <a:t>软件使用专题培训</a:t>
            </a:r>
          </a:p>
          <a:p>
            <a:pPr lvl="1">
              <a:lnSpc>
                <a:spcPct val="150000"/>
              </a:lnSpc>
              <a:buFont typeface="Wingdings" charset="2"/>
              <a:buChar char="ü"/>
              <a:tabLst>
                <a:tab pos="360000" algn="l"/>
              </a:tabLst>
            </a:pPr>
            <a:r>
              <a:rPr lang="zh-CN" altLang="en-US" dirty="0" smtClean="0"/>
              <a:t>  </a:t>
            </a:r>
            <a:r>
              <a:rPr lang="zh-CN" altLang="zh-CN" dirty="0" smtClean="0"/>
              <a:t>代码</a:t>
            </a:r>
            <a:r>
              <a:rPr lang="zh-CN" altLang="zh-CN" dirty="0"/>
              <a:t>现代化专题</a:t>
            </a:r>
            <a:r>
              <a:rPr lang="zh-CN" altLang="zh-CN" dirty="0" smtClean="0"/>
              <a:t>培训</a:t>
            </a:r>
            <a:endParaRPr lang="zh-CN" altLang="en-US" dirty="0" smtClean="0"/>
          </a:p>
          <a:p>
            <a:pPr lvl="1">
              <a:lnSpc>
                <a:spcPct val="150000"/>
              </a:lnSpc>
              <a:buFont typeface="Wingdings" charset="2"/>
              <a:buChar char="ü"/>
              <a:tabLst>
                <a:tab pos="360000" algn="l"/>
              </a:tabLst>
            </a:pPr>
            <a:r>
              <a:rPr lang="zh-CN" altLang="en-US" dirty="0" smtClean="0"/>
              <a:t>  </a:t>
            </a:r>
            <a:r>
              <a:rPr lang="zh-CN" altLang="zh-CN" dirty="0" smtClean="0"/>
              <a:t>优化</a:t>
            </a:r>
            <a:r>
              <a:rPr lang="zh-CN" altLang="zh-CN" dirty="0"/>
              <a:t>方法高级培训 </a:t>
            </a:r>
            <a:endParaRPr kumimoji="1" lang="zh-CN" altLang="en-US" dirty="0"/>
          </a:p>
        </p:txBody>
      </p:sp>
    </p:spTree>
    <p:extLst>
      <p:ext uri="{BB962C8B-B14F-4D97-AF65-F5344CB8AC3E}">
        <p14:creationId xmlns:p14="http://schemas.microsoft.com/office/powerpoint/2010/main" val="3643195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575" y="166554"/>
            <a:ext cx="8229600" cy="1082502"/>
          </a:xfrm>
        </p:spPr>
        <p:txBody>
          <a:bodyPr/>
          <a:lstStyle/>
          <a:p>
            <a:r>
              <a:rPr lang="zh-CN" altLang="en-US" dirty="0" smtClean="0"/>
              <a:t>代码现代化方法与工具</a:t>
            </a:r>
            <a:endParaRPr lang="en-GB" dirty="0"/>
          </a:p>
        </p:txBody>
      </p:sp>
      <p:sp>
        <p:nvSpPr>
          <p:cNvPr id="3" name="Slide Number Placeholder 2"/>
          <p:cNvSpPr>
            <a:spLocks noGrp="1"/>
          </p:cNvSpPr>
          <p:nvPr>
            <p:ph type="sldNum" sz="quarter" idx="12"/>
          </p:nvPr>
        </p:nvSpPr>
        <p:spPr/>
        <p:txBody>
          <a:bodyPr/>
          <a:lstStyle/>
          <a:p>
            <a:fld id="{EE2556C5-CE8C-6547-B838-EA80C61A4AF7}" type="slidenum">
              <a:rPr lang="en-US" smtClean="0"/>
              <a:pPr/>
              <a:t>55</a:t>
            </a:fld>
            <a:endParaRPr lang="en-US" dirty="0"/>
          </a:p>
        </p:txBody>
      </p:sp>
      <p:sp>
        <p:nvSpPr>
          <p:cNvPr id="4" name="Text Placeholder 3"/>
          <p:cNvSpPr>
            <a:spLocks noGrp="1"/>
          </p:cNvSpPr>
          <p:nvPr>
            <p:ph type="body" sz="quarter" idx="13"/>
          </p:nvPr>
        </p:nvSpPr>
        <p:spPr>
          <a:xfrm>
            <a:off x="455614" y="2056051"/>
            <a:ext cx="2152505" cy="3394799"/>
          </a:xfrm>
        </p:spPr>
        <p:txBody>
          <a:bodyPr>
            <a:normAutofit/>
          </a:bodyPr>
          <a:lstStyle/>
          <a:p>
            <a:pPr marL="0" indent="0">
              <a:buNone/>
            </a:pPr>
            <a:r>
              <a:rPr lang="zh-CN" altLang="en-US" dirty="0" smtClean="0">
                <a:solidFill>
                  <a:schemeClr val="accent1"/>
                </a:solidFill>
                <a:latin typeface="Intel Clear" panose="020B0604020203020204" pitchFamily="34" charset="0"/>
              </a:rPr>
              <a:t>应用与硬件相辅相成</a:t>
            </a:r>
            <a:r>
              <a:rPr lang="en-US" altLang="en-US" dirty="0" smtClean="0">
                <a:latin typeface="Intel Clear" panose="020B0604020203020204" pitchFamily="34" charset="0"/>
              </a:rPr>
              <a:t/>
            </a:r>
            <a:br>
              <a:rPr lang="en-US" altLang="en-US" dirty="0" smtClean="0">
                <a:latin typeface="Intel Clear" panose="020B0604020203020204" pitchFamily="34" charset="0"/>
              </a:rPr>
            </a:br>
            <a:endParaRPr lang="en-US" dirty="0">
              <a:latin typeface="Intel Clear" panose="020B0604020203020204" pitchFamily="34" charset="0"/>
            </a:endParaRPr>
          </a:p>
          <a:p>
            <a:endParaRPr lang="en-GB" dirty="0"/>
          </a:p>
        </p:txBody>
      </p:sp>
      <p:sp>
        <p:nvSpPr>
          <p:cNvPr id="5" name="TextBox 4"/>
          <p:cNvSpPr txBox="1"/>
          <p:nvPr/>
        </p:nvSpPr>
        <p:spPr>
          <a:xfrm>
            <a:off x="2" y="5892927"/>
            <a:ext cx="7844192" cy="117725"/>
          </a:xfrm>
          <a:prstGeom prst="rect">
            <a:avLst/>
          </a:prstGeom>
          <a:noFill/>
        </p:spPr>
        <p:txBody>
          <a:bodyPr wrap="square" lIns="0" tIns="0" rIns="0" bIns="0" rtlCol="0" anchor="ctr">
            <a:spAutoFit/>
          </a:bodyPr>
          <a:lstStyle/>
          <a:p>
            <a:pPr defTabSz="456343"/>
            <a:r>
              <a:rPr lang="en-GB" sz="765" dirty="0">
                <a:solidFill>
                  <a:prstClr val="white"/>
                </a:solidFill>
                <a:cs typeface="Neo Sans Intel"/>
              </a:rPr>
              <a:t>© 2014 Intel Corporation	Intel Confidential</a:t>
            </a:r>
          </a:p>
        </p:txBody>
      </p:sp>
      <p:sp>
        <p:nvSpPr>
          <p:cNvPr id="17" name="右弧形箭头 16"/>
          <p:cNvSpPr/>
          <p:nvPr/>
        </p:nvSpPr>
        <p:spPr>
          <a:xfrm rot="10800000" flipH="1">
            <a:off x="1977701" y="3352448"/>
            <a:ext cx="1219236" cy="1907088"/>
          </a:xfrm>
          <a:prstGeom prst="curved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7612" tIns="38806" rIns="77612" bIns="38806" rtlCol="0" anchor="ctr"/>
          <a:lstStyle/>
          <a:p>
            <a:pPr algn="ctr"/>
            <a:endParaRPr kumimoji="1" lang="zh-CN" altLang="en-US" sz="1190" dirty="0" err="1">
              <a:solidFill>
                <a:schemeClr val="tx1"/>
              </a:solidFill>
            </a:endParaRPr>
          </a:p>
        </p:txBody>
      </p:sp>
      <p:grpSp>
        <p:nvGrpSpPr>
          <p:cNvPr id="7" name="组合 6"/>
          <p:cNvGrpSpPr/>
          <p:nvPr/>
        </p:nvGrpSpPr>
        <p:grpSpPr>
          <a:xfrm>
            <a:off x="3196937" y="1656290"/>
            <a:ext cx="5230090" cy="4064001"/>
            <a:chOff x="3759730" y="1130801"/>
            <a:chExt cx="6150804" cy="4779434"/>
          </a:xfrm>
        </p:grpSpPr>
        <p:graphicFrame>
          <p:nvGraphicFramePr>
            <p:cNvPr id="8" name="图表 7"/>
            <p:cNvGraphicFramePr/>
            <p:nvPr>
              <p:extLst/>
            </p:nvPr>
          </p:nvGraphicFramePr>
          <p:xfrm>
            <a:off x="3759730" y="1130801"/>
            <a:ext cx="6150804" cy="4779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竖卷形 10"/>
            <p:cNvSpPr/>
            <p:nvPr/>
          </p:nvSpPr>
          <p:spPr>
            <a:xfrm>
              <a:off x="6334692" y="1171269"/>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a:t>Xeon</a:t>
              </a:r>
              <a:endParaRPr kumimoji="1" lang="zh-CN" altLang="en-US" sz="850" dirty="0"/>
            </a:p>
            <a:p>
              <a:pPr algn="ctr"/>
              <a:r>
                <a:rPr kumimoji="1" lang="en-US" altLang="zh-CN" sz="850" dirty="0" err="1"/>
                <a:t>XeonPhi</a:t>
              </a:r>
              <a:endParaRPr kumimoji="1" lang="zh-CN" altLang="en-US" sz="850" dirty="0"/>
            </a:p>
            <a:p>
              <a:pPr algn="ctr"/>
              <a:r>
                <a:rPr kumimoji="1" lang="en-US" altLang="zh-CN" sz="850" dirty="0"/>
                <a:t>KNL</a:t>
              </a:r>
              <a:endParaRPr kumimoji="1" lang="zh-CN" altLang="en-US" sz="850" dirty="0" err="1"/>
            </a:p>
          </p:txBody>
        </p:sp>
        <p:sp>
          <p:nvSpPr>
            <p:cNvPr id="13" name="竖卷形 12"/>
            <p:cNvSpPr/>
            <p:nvPr/>
          </p:nvSpPr>
          <p:spPr>
            <a:xfrm>
              <a:off x="5376862" y="2135694"/>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a:t>Will</a:t>
              </a:r>
              <a:r>
                <a:rPr kumimoji="1" lang="zh-CN" altLang="en-US" sz="850" dirty="0"/>
                <a:t> </a:t>
              </a:r>
              <a:r>
                <a:rPr kumimoji="1" lang="en-US" altLang="zh-CN" sz="850" dirty="0"/>
                <a:t>my</a:t>
              </a:r>
              <a:r>
                <a:rPr kumimoji="1" lang="zh-CN" altLang="en-US" sz="850" dirty="0"/>
                <a:t> </a:t>
              </a:r>
              <a:r>
                <a:rPr kumimoji="1" lang="en-US" altLang="zh-CN" sz="850" dirty="0"/>
                <a:t>app</a:t>
              </a:r>
              <a:r>
                <a:rPr kumimoji="1" lang="zh-CN" altLang="en-US" sz="850" dirty="0"/>
                <a:t> </a:t>
              </a:r>
              <a:r>
                <a:rPr kumimoji="1" lang="en-US" altLang="zh-CN" sz="850" dirty="0"/>
                <a:t>Fit</a:t>
              </a:r>
              <a:endParaRPr kumimoji="1" lang="zh-CN" altLang="en-US" sz="850" dirty="0"/>
            </a:p>
          </p:txBody>
        </p:sp>
        <p:sp>
          <p:nvSpPr>
            <p:cNvPr id="14" name="竖卷形 13"/>
            <p:cNvSpPr/>
            <p:nvPr/>
          </p:nvSpPr>
          <p:spPr>
            <a:xfrm>
              <a:off x="7335140" y="2169587"/>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a:t>Think</a:t>
              </a:r>
              <a:r>
                <a:rPr kumimoji="1" lang="zh-CN" altLang="en-US" sz="850" dirty="0"/>
                <a:t> </a:t>
              </a:r>
              <a:r>
                <a:rPr kumimoji="1" lang="en-US" altLang="zh-CN" sz="850" dirty="0"/>
                <a:t>Parallel</a:t>
              </a:r>
              <a:endParaRPr kumimoji="1" lang="zh-CN" altLang="en-US" sz="850" dirty="0" err="1"/>
            </a:p>
          </p:txBody>
        </p:sp>
        <p:sp>
          <p:nvSpPr>
            <p:cNvPr id="15" name="竖卷形 14"/>
            <p:cNvSpPr/>
            <p:nvPr/>
          </p:nvSpPr>
          <p:spPr>
            <a:xfrm>
              <a:off x="5890108" y="4014250"/>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a:t>Intel Parallel Studio</a:t>
              </a:r>
            </a:p>
            <a:p>
              <a:pPr algn="ctr"/>
              <a:r>
                <a:rPr kumimoji="1" lang="en-US" altLang="zh-CN" sz="850" dirty="0"/>
                <a:t>Overview</a:t>
              </a:r>
              <a:r>
                <a:rPr kumimoji="1" lang="zh-CN" altLang="en-US" sz="850" dirty="0"/>
                <a:t> </a:t>
              </a:r>
              <a:r>
                <a:rPr kumimoji="1" lang="en-US" altLang="zh-CN" sz="850" dirty="0"/>
                <a:t>II</a:t>
              </a:r>
              <a:endParaRPr kumimoji="1" lang="zh-CN" altLang="en-US" sz="850" dirty="0"/>
            </a:p>
          </p:txBody>
        </p:sp>
        <p:sp>
          <p:nvSpPr>
            <p:cNvPr id="16" name="竖卷形 15"/>
            <p:cNvSpPr/>
            <p:nvPr/>
          </p:nvSpPr>
          <p:spPr>
            <a:xfrm>
              <a:off x="7985110" y="3119434"/>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a:t>Intel Parallel Studio</a:t>
              </a:r>
            </a:p>
            <a:p>
              <a:pPr algn="ctr"/>
              <a:r>
                <a:rPr kumimoji="1" lang="en-US" altLang="zh-CN" sz="850" dirty="0"/>
                <a:t>Overview</a:t>
              </a:r>
              <a:r>
                <a:rPr kumimoji="1" lang="zh-CN" altLang="en-US" sz="850" dirty="0"/>
                <a:t> </a:t>
              </a:r>
              <a:r>
                <a:rPr kumimoji="1" lang="en-US" altLang="zh-CN" sz="850" dirty="0"/>
                <a:t>I</a:t>
              </a:r>
              <a:endParaRPr kumimoji="1" lang="zh-CN" altLang="en-US" sz="850" dirty="0"/>
            </a:p>
          </p:txBody>
        </p:sp>
        <p:sp>
          <p:nvSpPr>
            <p:cNvPr id="19" name="竖卷形 18"/>
            <p:cNvSpPr/>
            <p:nvPr/>
          </p:nvSpPr>
          <p:spPr>
            <a:xfrm>
              <a:off x="7900321" y="4049701"/>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a:t>Methodology</a:t>
              </a:r>
              <a:r>
                <a:rPr kumimoji="1" lang="zh-CN" altLang="en-US" sz="850" dirty="0"/>
                <a:t> </a:t>
              </a:r>
              <a:r>
                <a:rPr kumimoji="1" lang="en-US" altLang="zh-CN" sz="850" dirty="0"/>
                <a:t>&amp;</a:t>
              </a:r>
              <a:endParaRPr kumimoji="1" lang="zh-CN" altLang="en-US" sz="850" dirty="0"/>
            </a:p>
            <a:p>
              <a:pPr algn="ctr"/>
              <a:r>
                <a:rPr kumimoji="1" lang="en-US" altLang="zh-CN" sz="850" dirty="0"/>
                <a:t>Case Study</a:t>
              </a:r>
              <a:endParaRPr kumimoji="1" lang="zh-CN" altLang="en-US" sz="850" dirty="0"/>
            </a:p>
          </p:txBody>
        </p:sp>
        <p:sp>
          <p:nvSpPr>
            <p:cNvPr id="20" name="竖卷形 19"/>
            <p:cNvSpPr/>
            <p:nvPr/>
          </p:nvSpPr>
          <p:spPr>
            <a:xfrm>
              <a:off x="6334692" y="3111056"/>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a:t>Intel Parallel Studio</a:t>
              </a:r>
            </a:p>
            <a:p>
              <a:pPr algn="ctr"/>
              <a:r>
                <a:rPr kumimoji="1" lang="en-US" altLang="zh-CN" sz="850" dirty="0"/>
                <a:t>Overview</a:t>
              </a:r>
              <a:endParaRPr kumimoji="1" lang="zh-CN" altLang="en-US" sz="850" dirty="0"/>
            </a:p>
          </p:txBody>
        </p:sp>
        <p:sp>
          <p:nvSpPr>
            <p:cNvPr id="21" name="竖卷形 20"/>
            <p:cNvSpPr/>
            <p:nvPr/>
          </p:nvSpPr>
          <p:spPr>
            <a:xfrm>
              <a:off x="6334692" y="3078662"/>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err="1"/>
                <a:t>Paramon</a:t>
              </a:r>
              <a:r>
                <a:rPr kumimoji="1" lang="en-US" altLang="zh-CN" sz="850" dirty="0"/>
                <a:t>/</a:t>
              </a:r>
              <a:r>
                <a:rPr kumimoji="1" lang="en-US" altLang="zh-CN" sz="850" dirty="0" err="1"/>
                <a:t>Paratune</a:t>
              </a:r>
              <a:r>
                <a:rPr kumimoji="1" lang="zh-CN" altLang="en-US" sz="850" dirty="0"/>
                <a:t> </a:t>
              </a:r>
              <a:r>
                <a:rPr kumimoji="1" lang="en-US" altLang="zh-CN" sz="850" dirty="0"/>
                <a:t>I</a:t>
              </a:r>
            </a:p>
          </p:txBody>
        </p:sp>
        <p:sp>
          <p:nvSpPr>
            <p:cNvPr id="22" name="竖卷形 21"/>
            <p:cNvSpPr/>
            <p:nvPr/>
          </p:nvSpPr>
          <p:spPr>
            <a:xfrm>
              <a:off x="7637589" y="4910016"/>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err="1"/>
                <a:t>Paramon</a:t>
              </a:r>
              <a:r>
                <a:rPr kumimoji="1" lang="zh-CN" altLang="en-US" sz="850" dirty="0"/>
                <a:t>在国际超算大赛中的应用</a:t>
              </a:r>
              <a:endParaRPr kumimoji="1" lang="en-US" altLang="zh-CN" sz="850" dirty="0"/>
            </a:p>
          </p:txBody>
        </p:sp>
        <p:sp>
          <p:nvSpPr>
            <p:cNvPr id="18" name="竖卷形 17"/>
            <p:cNvSpPr/>
            <p:nvPr/>
          </p:nvSpPr>
          <p:spPr>
            <a:xfrm>
              <a:off x="5379652" y="4898863"/>
              <a:ext cx="1747480" cy="603574"/>
            </a:xfrm>
            <a:prstGeom prst="verticalScroll">
              <a:avLst>
                <a:gd name="adj" fmla="val 25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850" dirty="0" err="1"/>
                <a:t>Paramon</a:t>
              </a:r>
              <a:r>
                <a:rPr kumimoji="1" lang="en-US" altLang="zh-CN" sz="850" dirty="0"/>
                <a:t>/</a:t>
              </a:r>
              <a:r>
                <a:rPr kumimoji="1" lang="en-US" altLang="zh-CN" sz="850" dirty="0" err="1"/>
                <a:t>Paratune</a:t>
              </a:r>
              <a:r>
                <a:rPr kumimoji="1" lang="zh-CN" altLang="en-US" sz="850" dirty="0"/>
                <a:t> </a:t>
              </a:r>
              <a:r>
                <a:rPr kumimoji="1" lang="en-US" altLang="zh-CN" sz="850" dirty="0"/>
                <a:t>II</a:t>
              </a:r>
            </a:p>
          </p:txBody>
        </p:sp>
      </p:grpSp>
    </p:spTree>
    <p:extLst>
      <p:ext uri="{BB962C8B-B14F-4D97-AF65-F5344CB8AC3E}">
        <p14:creationId xmlns:p14="http://schemas.microsoft.com/office/powerpoint/2010/main" val="15272812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9039" y="147573"/>
            <a:ext cx="7885924" cy="1245928"/>
          </a:xfrm>
        </p:spPr>
        <p:txBody>
          <a:bodyPr/>
          <a:lstStyle/>
          <a:p>
            <a:r>
              <a:rPr kumimoji="1" lang="zh-CN" altLang="en-US" dirty="0" smtClean="0"/>
              <a:t>对用户的好处：省钱</a:t>
            </a:r>
            <a:endParaRPr kumimoji="1" lang="zh-CN" altLang="en-US" dirty="0"/>
          </a:p>
        </p:txBody>
      </p:sp>
      <p:sp>
        <p:nvSpPr>
          <p:cNvPr id="3" name="内容占位符 2"/>
          <p:cNvSpPr>
            <a:spLocks noGrp="1"/>
          </p:cNvSpPr>
          <p:nvPr>
            <p:ph idx="1"/>
          </p:nvPr>
        </p:nvSpPr>
        <p:spPr/>
        <p:txBody>
          <a:bodyPr/>
          <a:lstStyle/>
          <a:p>
            <a:r>
              <a:rPr kumimoji="1" lang="zh-CN" altLang="en-US" dirty="0" smtClean="0"/>
              <a:t>途径：</a:t>
            </a:r>
          </a:p>
          <a:p>
            <a:pPr lvl="1"/>
            <a:r>
              <a:rPr kumimoji="1" lang="zh-CN" altLang="en-US" dirty="0" smtClean="0"/>
              <a:t>通过提高性能加速比，减少运算时间，帮助用户省钱。</a:t>
            </a:r>
          </a:p>
          <a:p>
            <a:pPr lvl="1"/>
            <a:r>
              <a:rPr kumimoji="1" lang="zh-CN" altLang="en-US" dirty="0" smtClean="0"/>
              <a:t>选择廉价核时的平台，在相同运算时间前提下，帮助用户省钱。</a:t>
            </a:r>
          </a:p>
          <a:p>
            <a:endParaRPr kumimoji="1" lang="zh-CN" altLang="en-US" dirty="0"/>
          </a:p>
        </p:txBody>
      </p:sp>
      <p:sp>
        <p:nvSpPr>
          <p:cNvPr id="4" name="幻灯片编号占位符 3"/>
          <p:cNvSpPr>
            <a:spLocks noGrp="1"/>
          </p:cNvSpPr>
          <p:nvPr>
            <p:ph type="sldNum" sz="quarter" idx="4294967295"/>
          </p:nvPr>
        </p:nvSpPr>
        <p:spPr>
          <a:xfrm>
            <a:off x="6344340" y="6179394"/>
            <a:ext cx="1933375" cy="343858"/>
          </a:xfrm>
          <a:prstGeom prst="rect">
            <a:avLst/>
          </a:prstGeom>
        </p:spPr>
        <p:txBody>
          <a:bodyPr/>
          <a:lstStyle/>
          <a:p>
            <a:fld id="{7CCDB461-6074-094F-86D1-A6BC62EB00D2}" type="slidenum">
              <a:rPr kumimoji="1" lang="zh-CN" altLang="en-US" smtClean="0"/>
              <a:pPr/>
              <a:t>56</a:t>
            </a:fld>
            <a:endParaRPr kumimoji="1" lang="zh-CN" altLang="en-US"/>
          </a:p>
        </p:txBody>
      </p:sp>
    </p:spTree>
    <p:extLst>
      <p:ext uri="{BB962C8B-B14F-4D97-AF65-F5344CB8AC3E}">
        <p14:creationId xmlns:p14="http://schemas.microsoft.com/office/powerpoint/2010/main" val="32182985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9039" y="45011"/>
            <a:ext cx="7885924" cy="1245928"/>
          </a:xfrm>
        </p:spPr>
        <p:txBody>
          <a:bodyPr/>
          <a:lstStyle/>
          <a:p>
            <a:r>
              <a:rPr kumimoji="1" lang="zh-CN" altLang="en-US" dirty="0" smtClean="0"/>
              <a:t>约定</a:t>
            </a:r>
            <a:endParaRPr kumimoji="1"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501848" y="1710531"/>
                <a:ext cx="8084630" cy="3629680"/>
              </a:xfrm>
            </p:spPr>
            <p:txBody>
              <a:bodyPr>
                <a:normAutofit fontScale="92500" lnSpcReduction="10000"/>
              </a:bodyPr>
              <a:lstStyle/>
              <a:p>
                <a:r>
                  <a:rPr kumimoji="1" lang="zh-CN" altLang="en-US" sz="2387" dirty="0"/>
                  <a:t>优化性能加速比的计算：</a:t>
                </a:r>
              </a:p>
              <a:p>
                <a:pPr lvl="1"/>
                <a14:m>
                  <m:oMath xmlns:m="http://schemas.openxmlformats.org/officeDocument/2006/math">
                    <m:r>
                      <a:rPr kumimoji="1" lang="en-US" altLang="zh-CN" sz="2148" i="1">
                        <a:latin typeface="Cambria Math" charset="0"/>
                      </a:rPr>
                      <m:t>𝑆𝑝𝑒𝑒𝑑𝑢𝑝</m:t>
                    </m:r>
                    <m:r>
                      <a:rPr kumimoji="1" lang="en-US" altLang="zh-CN" sz="2148" i="1">
                        <a:latin typeface="Cambria Math" charset="0"/>
                      </a:rPr>
                      <m:t>=</m:t>
                    </m:r>
                    <m:f>
                      <m:fPr>
                        <m:ctrlPr>
                          <a:rPr kumimoji="1" lang="en-US" altLang="zh-CN" sz="2148" i="1">
                            <a:latin typeface="Cambria Math" panose="02040503050406030204" pitchFamily="18" charset="0"/>
                          </a:rPr>
                        </m:ctrlPr>
                      </m:fPr>
                      <m:num>
                        <m:r>
                          <a:rPr kumimoji="1" lang="zh-CN" altLang="en-US" sz="2148" i="1">
                            <a:latin typeface="Cambria Math" charset="0"/>
                          </a:rPr>
                          <m:t>优化前的运行时间</m:t>
                        </m:r>
                      </m:num>
                      <m:den>
                        <m:r>
                          <a:rPr kumimoji="1" lang="zh-CN" altLang="en-US" sz="2148" i="1">
                            <a:latin typeface="Cambria Math" charset="0"/>
                          </a:rPr>
                          <m:t>优化后的运行时间</m:t>
                        </m:r>
                      </m:den>
                    </m:f>
                  </m:oMath>
                </a14:m>
                <a:endParaRPr kumimoji="1" lang="zh-CN" altLang="en-US" sz="2148" dirty="0"/>
              </a:p>
              <a:p>
                <a:r>
                  <a:rPr kumimoji="1" lang="zh-CN" altLang="en-US" sz="2387" dirty="0"/>
                  <a:t>论述优化性能加速比的基准性能：</a:t>
                </a:r>
              </a:p>
              <a:p>
                <a:pPr lvl="1"/>
                <a:r>
                  <a:rPr kumimoji="1" lang="zh-CN" altLang="en-US" sz="2148" dirty="0"/>
                  <a:t>若超算安装该应用，以此应用程序的性能为基准。</a:t>
                </a:r>
              </a:p>
              <a:p>
                <a:pPr lvl="1"/>
                <a:r>
                  <a:rPr kumimoji="1" lang="zh-CN" altLang="en-US" sz="2148" dirty="0"/>
                  <a:t>若超算没有安装，以软件自带的默认编译配置的程序性能为基准。</a:t>
                </a:r>
              </a:p>
              <a:p>
                <a:r>
                  <a:rPr kumimoji="1" lang="zh-CN" altLang="en-US" sz="2387" dirty="0"/>
                  <a:t>测试算例：</a:t>
                </a:r>
              </a:p>
              <a:p>
                <a:pPr lvl="1"/>
                <a:r>
                  <a:rPr kumimoji="1" lang="zh-CN" altLang="en-US" sz="2148" dirty="0"/>
                  <a:t>软件包自带的测试算例；</a:t>
                </a:r>
              </a:p>
              <a:p>
                <a:pPr lvl="1"/>
                <a:r>
                  <a:rPr kumimoji="1" lang="zh-CN" altLang="en-US" sz="2148" dirty="0"/>
                  <a:t>与用户交流时，用户提供的典型测试算例。</a:t>
                </a: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501848" y="1710531"/>
                <a:ext cx="8084630" cy="3629680"/>
              </a:xfrm>
              <a:blipFill rotWithShape="0">
                <a:blip r:embed="rId2"/>
                <a:stretch>
                  <a:fillRect l="-829" t="-2857"/>
                </a:stretch>
              </a:blipFill>
            </p:spPr>
            <p:txBody>
              <a:bodyPr/>
              <a:lstStyle/>
              <a:p>
                <a:r>
                  <a:rPr lang="zh-CN" altLang="en-US">
                    <a:noFill/>
                  </a:rPr>
                  <a:t> </a:t>
                </a:r>
              </a:p>
            </p:txBody>
          </p:sp>
        </mc:Fallback>
      </mc:AlternateContent>
      <p:sp>
        <p:nvSpPr>
          <p:cNvPr id="4" name="幻灯片编号占位符 3"/>
          <p:cNvSpPr>
            <a:spLocks noGrp="1"/>
          </p:cNvSpPr>
          <p:nvPr>
            <p:ph type="sldNum" sz="quarter" idx="4294967295"/>
          </p:nvPr>
        </p:nvSpPr>
        <p:spPr>
          <a:xfrm>
            <a:off x="6344340" y="6179394"/>
            <a:ext cx="1933375" cy="343858"/>
          </a:xfrm>
          <a:prstGeom prst="rect">
            <a:avLst/>
          </a:prstGeom>
        </p:spPr>
        <p:txBody>
          <a:bodyPr/>
          <a:lstStyle/>
          <a:p>
            <a:fld id="{7CCDB461-6074-094F-86D1-A6BC62EB00D2}" type="slidenum">
              <a:rPr kumimoji="1" lang="zh-CN" altLang="en-US" smtClean="0"/>
              <a:pPr/>
              <a:t>57</a:t>
            </a:fld>
            <a:endParaRPr kumimoji="1" lang="zh-CN" altLang="en-US"/>
          </a:p>
        </p:txBody>
      </p:sp>
    </p:spTree>
    <p:extLst>
      <p:ext uri="{BB962C8B-B14F-4D97-AF65-F5344CB8AC3E}">
        <p14:creationId xmlns:p14="http://schemas.microsoft.com/office/powerpoint/2010/main" val="29133361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9038" y="-30369"/>
            <a:ext cx="7885924" cy="1245928"/>
          </a:xfrm>
        </p:spPr>
        <p:txBody>
          <a:bodyPr/>
          <a:lstStyle/>
          <a:p>
            <a:r>
              <a:rPr kumimoji="1" lang="zh-CN" altLang="en-US" dirty="0" smtClean="0"/>
              <a:t>可用超算平台</a:t>
            </a:r>
            <a:endParaRPr kumimoji="1" lang="zh-CN" altLang="en-US" dirty="0"/>
          </a:p>
        </p:txBody>
      </p:sp>
      <p:sp>
        <p:nvSpPr>
          <p:cNvPr id="3" name="内容占位符 2"/>
          <p:cNvSpPr>
            <a:spLocks noGrp="1"/>
          </p:cNvSpPr>
          <p:nvPr>
            <p:ph idx="1"/>
          </p:nvPr>
        </p:nvSpPr>
        <p:spPr>
          <a:xfrm>
            <a:off x="629039" y="1842128"/>
            <a:ext cx="7885924" cy="4088747"/>
          </a:xfrm>
        </p:spPr>
        <p:txBody>
          <a:bodyPr>
            <a:noAutofit/>
          </a:bodyPr>
          <a:lstStyle/>
          <a:p>
            <a:r>
              <a:rPr kumimoji="1" lang="zh-CN" altLang="en-US" sz="1909" dirty="0"/>
              <a:t>天河二号</a:t>
            </a:r>
            <a:r>
              <a:rPr kumimoji="1" lang="en-US" altLang="zh-CN" sz="1909" dirty="0"/>
              <a:t>(</a:t>
            </a:r>
            <a:r>
              <a:rPr kumimoji="1" lang="zh-CN" altLang="en-US" sz="1909" dirty="0"/>
              <a:t>广州超算</a:t>
            </a:r>
            <a:r>
              <a:rPr kumimoji="1" lang="en-US" altLang="zh-CN" sz="1909" dirty="0"/>
              <a:t>)</a:t>
            </a:r>
            <a:r>
              <a:rPr kumimoji="1" lang="zh-CN" altLang="en-US" sz="1909" dirty="0"/>
              <a:t>：</a:t>
            </a:r>
          </a:p>
          <a:p>
            <a:pPr lvl="1"/>
            <a:r>
              <a:rPr lang="en-US" altLang="zh-CN" sz="1909" dirty="0"/>
              <a:t>Intel(R) Xeon(R) CPU E5-2692 v2 @ 2.20GHz 12core/socket 2sockets</a:t>
            </a:r>
            <a:endParaRPr lang="zh-CN" altLang="en-US" sz="1909" dirty="0"/>
          </a:p>
          <a:p>
            <a:pPr lvl="1"/>
            <a:r>
              <a:rPr kumimoji="1" lang="en-US" altLang="zh-CN" sz="1909" dirty="0"/>
              <a:t>64GB</a:t>
            </a:r>
            <a:endParaRPr kumimoji="1" lang="zh-CN" altLang="en-US" sz="1909" dirty="0"/>
          </a:p>
          <a:p>
            <a:pPr lvl="1"/>
            <a:r>
              <a:rPr kumimoji="1" lang="en-US" altLang="zh-CN" sz="1909" dirty="0"/>
              <a:t>3</a:t>
            </a:r>
            <a:r>
              <a:rPr kumimoji="1" lang="zh-CN" altLang="en-US" sz="1909" dirty="0"/>
              <a:t> </a:t>
            </a:r>
            <a:r>
              <a:rPr kumimoji="1" lang="en-US" altLang="zh-CN" sz="1909" dirty="0"/>
              <a:t>X</a:t>
            </a:r>
            <a:r>
              <a:rPr kumimoji="1" lang="zh-CN" altLang="en-US" sz="1909" dirty="0"/>
              <a:t> </a:t>
            </a:r>
            <a:r>
              <a:rPr kumimoji="1" lang="en-US" altLang="zh-CN" sz="1909" dirty="0"/>
              <a:t>31S1P</a:t>
            </a:r>
            <a:r>
              <a:rPr kumimoji="1" lang="zh-CN" altLang="en-US" sz="1909" dirty="0"/>
              <a:t> </a:t>
            </a:r>
            <a:r>
              <a:rPr kumimoji="1" lang="en-US" altLang="zh-CN" sz="1909" dirty="0"/>
              <a:t>cards</a:t>
            </a:r>
            <a:endParaRPr kumimoji="1" lang="zh-CN" altLang="en-US" sz="1909" dirty="0"/>
          </a:p>
          <a:p>
            <a:r>
              <a:rPr kumimoji="1" lang="zh-CN" altLang="en-US" sz="1909" dirty="0"/>
              <a:t>天河一号</a:t>
            </a:r>
            <a:r>
              <a:rPr kumimoji="1" lang="en-US" altLang="zh-CN" sz="1909" dirty="0"/>
              <a:t>(</a:t>
            </a:r>
            <a:r>
              <a:rPr kumimoji="1" lang="zh-CN" altLang="en-US" sz="1909" dirty="0"/>
              <a:t>长沙超算</a:t>
            </a:r>
            <a:r>
              <a:rPr kumimoji="1" lang="en-US" altLang="zh-CN" sz="1909" dirty="0"/>
              <a:t>)</a:t>
            </a:r>
            <a:r>
              <a:rPr kumimoji="1" lang="zh-CN" altLang="en-US" sz="1909" dirty="0"/>
              <a:t>：</a:t>
            </a:r>
          </a:p>
          <a:p>
            <a:pPr lvl="1"/>
            <a:r>
              <a:rPr lang="sv-SE" altLang="zh-CN" sz="1909" dirty="0"/>
              <a:t>Intel(R) </a:t>
            </a:r>
            <a:r>
              <a:rPr lang="sv-SE" altLang="zh-CN" sz="1909" dirty="0" err="1"/>
              <a:t>Xeon</a:t>
            </a:r>
            <a:r>
              <a:rPr lang="sv-SE" altLang="zh-CN" sz="1909" dirty="0"/>
              <a:t>(R) CPU  X5670  @ 2.93GHz</a:t>
            </a:r>
            <a:r>
              <a:rPr lang="zh-CN" altLang="en-US" sz="1909" dirty="0"/>
              <a:t> </a:t>
            </a:r>
            <a:r>
              <a:rPr lang="sv-SE" altLang="zh-CN" sz="1909" dirty="0"/>
              <a:t>6core/socket 2sockets</a:t>
            </a:r>
            <a:endParaRPr lang="zh-CN" altLang="en-US" sz="1909" dirty="0"/>
          </a:p>
          <a:p>
            <a:pPr lvl="1"/>
            <a:r>
              <a:rPr lang="sv-SE" altLang="zh-CN" sz="1909" dirty="0"/>
              <a:t>48GB</a:t>
            </a:r>
            <a:endParaRPr lang="zh-CN" altLang="en-US" sz="1909" dirty="0"/>
          </a:p>
          <a:p>
            <a:pPr lvl="1"/>
            <a:r>
              <a:rPr lang="en-US" altLang="zh-CN" sz="1909" dirty="0"/>
              <a:t>1</a:t>
            </a:r>
            <a:r>
              <a:rPr lang="zh-CN" altLang="en-US" sz="1909" dirty="0"/>
              <a:t> </a:t>
            </a:r>
            <a:r>
              <a:rPr lang="en-US" altLang="zh-CN" sz="1909" dirty="0"/>
              <a:t>X</a:t>
            </a:r>
            <a:r>
              <a:rPr lang="zh-CN" altLang="en-US" sz="1909" dirty="0"/>
              <a:t> </a:t>
            </a:r>
            <a:r>
              <a:rPr lang="sv-SE" altLang="zh-CN" sz="1909" dirty="0"/>
              <a:t>M2050</a:t>
            </a:r>
            <a:r>
              <a:rPr lang="zh-CN" altLang="en-US" sz="1909" dirty="0"/>
              <a:t> </a:t>
            </a:r>
            <a:r>
              <a:rPr lang="en-US" altLang="zh-CN" sz="1909" dirty="0"/>
              <a:t>GPGPU</a:t>
            </a:r>
            <a:endParaRPr lang="zh-CN" altLang="en-US" sz="1909" dirty="0"/>
          </a:p>
          <a:p>
            <a:r>
              <a:rPr lang="en-US" altLang="zh-CN" sz="1909" dirty="0"/>
              <a:t>GPU</a:t>
            </a:r>
            <a:r>
              <a:rPr lang="zh-CN" altLang="en-US" sz="1909" dirty="0"/>
              <a:t>云平台</a:t>
            </a:r>
            <a:endParaRPr lang="en-US" altLang="zh-CN" sz="1909" dirty="0"/>
          </a:p>
          <a:p>
            <a:pPr lvl="1"/>
            <a:r>
              <a:rPr lang="fr-FR" altLang="zh-CN" sz="1671" dirty="0"/>
              <a:t>Intel(R) Xeon(R) CPU E5-2620 v3 @ 2.40GHz 6core/sockets 2sockets</a:t>
            </a:r>
          </a:p>
          <a:p>
            <a:pPr lvl="1"/>
            <a:r>
              <a:rPr lang="fr-FR" altLang="zh-CN" sz="1909" dirty="0"/>
              <a:t>192GB</a:t>
            </a:r>
          </a:p>
          <a:p>
            <a:pPr lvl="1"/>
            <a:r>
              <a:rPr lang="fr-FR" altLang="zh-CN" sz="1909" dirty="0"/>
              <a:t>4 X Tesla K40m, 12GB(</a:t>
            </a:r>
            <a:r>
              <a:rPr lang="en-US" altLang="zh-CN" sz="1909" dirty="0"/>
              <a:t>12,079,136,768 bytes</a:t>
            </a:r>
            <a:r>
              <a:rPr lang="fr-FR" altLang="zh-CN" sz="1909" dirty="0"/>
              <a:t>)</a:t>
            </a:r>
            <a:endParaRPr lang="sv-SE" altLang="zh-CN" sz="1909" dirty="0"/>
          </a:p>
          <a:p>
            <a:pPr lvl="1"/>
            <a:endParaRPr kumimoji="1" lang="zh-CN" altLang="en-US" sz="1909" dirty="0"/>
          </a:p>
        </p:txBody>
      </p:sp>
      <p:sp>
        <p:nvSpPr>
          <p:cNvPr id="4" name="幻灯片编号占位符 3"/>
          <p:cNvSpPr>
            <a:spLocks noGrp="1"/>
          </p:cNvSpPr>
          <p:nvPr>
            <p:ph type="sldNum" sz="quarter" idx="4294967295"/>
          </p:nvPr>
        </p:nvSpPr>
        <p:spPr>
          <a:xfrm>
            <a:off x="6344340" y="6179394"/>
            <a:ext cx="1933375" cy="343858"/>
          </a:xfrm>
          <a:prstGeom prst="rect">
            <a:avLst/>
          </a:prstGeom>
        </p:spPr>
        <p:txBody>
          <a:bodyPr/>
          <a:lstStyle/>
          <a:p>
            <a:fld id="{7CCDB461-6074-094F-86D1-A6BC62EB00D2}" type="slidenum">
              <a:rPr kumimoji="1" lang="zh-CN" altLang="en-US" smtClean="0"/>
              <a:pPr/>
              <a:t>58</a:t>
            </a:fld>
            <a:endParaRPr kumimoji="1" lang="zh-CN" altLang="en-US"/>
          </a:p>
        </p:txBody>
      </p:sp>
    </p:spTree>
    <p:extLst>
      <p:ext uri="{BB962C8B-B14F-4D97-AF65-F5344CB8AC3E}">
        <p14:creationId xmlns:p14="http://schemas.microsoft.com/office/powerpoint/2010/main" val="23202091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9039" y="120"/>
            <a:ext cx="7885924" cy="1245928"/>
          </a:xfrm>
        </p:spPr>
        <p:txBody>
          <a:bodyPr/>
          <a:lstStyle/>
          <a:p>
            <a:r>
              <a:rPr kumimoji="1" lang="en-US" altLang="zh-CN" dirty="0" err="1" smtClean="0"/>
              <a:t>Gromacs</a:t>
            </a:r>
            <a:endParaRPr kumimoji="1" lang="zh-CN" altLang="en-US" dirty="0"/>
          </a:p>
        </p:txBody>
      </p:sp>
      <p:sp>
        <p:nvSpPr>
          <p:cNvPr id="3" name="内容占位符 2"/>
          <p:cNvSpPr>
            <a:spLocks noGrp="1"/>
          </p:cNvSpPr>
          <p:nvPr>
            <p:ph idx="1"/>
          </p:nvPr>
        </p:nvSpPr>
        <p:spPr>
          <a:xfrm>
            <a:off x="501848" y="1710530"/>
            <a:ext cx="8084630" cy="1068576"/>
          </a:xfrm>
        </p:spPr>
        <p:txBody>
          <a:bodyPr>
            <a:normAutofit fontScale="92500" lnSpcReduction="10000"/>
          </a:bodyPr>
          <a:lstStyle/>
          <a:p>
            <a:r>
              <a:rPr kumimoji="1" lang="zh-CN" altLang="en-US" sz="2387" dirty="0"/>
              <a:t>优势：</a:t>
            </a:r>
          </a:p>
          <a:p>
            <a:pPr lvl="1"/>
            <a:r>
              <a:rPr kumimoji="1" lang="zh-CN" altLang="en-US" sz="2148" dirty="0"/>
              <a:t>通过优化，</a:t>
            </a:r>
            <a:r>
              <a:rPr kumimoji="1" lang="en-US" altLang="zh-CN" sz="2148" dirty="0"/>
              <a:t>CPU</a:t>
            </a:r>
            <a:r>
              <a:rPr kumimoji="1" lang="zh-CN" altLang="en-US" sz="2148" dirty="0"/>
              <a:t>端性能加速比达到</a:t>
            </a:r>
            <a:r>
              <a:rPr kumimoji="1" lang="en-US" altLang="zh-CN" sz="2148" dirty="0"/>
              <a:t>1.04X</a:t>
            </a:r>
            <a:r>
              <a:rPr kumimoji="1" lang="zh-CN" altLang="en-US" sz="2148" dirty="0"/>
              <a:t>。</a:t>
            </a:r>
          </a:p>
          <a:p>
            <a:pPr lvl="1"/>
            <a:r>
              <a:rPr kumimoji="1" lang="zh-CN" altLang="en-US" sz="2148" dirty="0"/>
              <a:t>使用</a:t>
            </a:r>
            <a:r>
              <a:rPr kumimoji="1" lang="en-US" altLang="zh-CN" sz="2148" dirty="0"/>
              <a:t>GPGPU</a:t>
            </a:r>
            <a:r>
              <a:rPr kumimoji="1" lang="zh-CN" altLang="en-US" sz="2148" dirty="0"/>
              <a:t>加速，在相同运算时间前提下，减少计算费用。</a:t>
            </a:r>
            <a:endParaRPr kumimoji="1" lang="en-US" altLang="zh-CN" sz="2148" dirty="0"/>
          </a:p>
        </p:txBody>
      </p:sp>
      <p:sp>
        <p:nvSpPr>
          <p:cNvPr id="4" name="幻灯片编号占位符 3"/>
          <p:cNvSpPr>
            <a:spLocks noGrp="1"/>
          </p:cNvSpPr>
          <p:nvPr>
            <p:ph type="sldNum" sz="quarter" idx="4294967295"/>
          </p:nvPr>
        </p:nvSpPr>
        <p:spPr>
          <a:xfrm>
            <a:off x="6344340" y="6179394"/>
            <a:ext cx="1933375" cy="343858"/>
          </a:xfrm>
          <a:prstGeom prst="rect">
            <a:avLst/>
          </a:prstGeom>
        </p:spPr>
        <p:txBody>
          <a:bodyPr/>
          <a:lstStyle/>
          <a:p>
            <a:fld id="{7CCDB461-6074-094F-86D1-A6BC62EB00D2}" type="slidenum">
              <a:rPr kumimoji="1" lang="zh-CN" altLang="en-US" smtClean="0"/>
              <a:pPr/>
              <a:t>59</a:t>
            </a:fld>
            <a:endParaRPr kumimoji="1" lang="zh-CN" altLang="en-US"/>
          </a:p>
        </p:txBody>
      </p:sp>
      <p:grpSp>
        <p:nvGrpSpPr>
          <p:cNvPr id="20" name="组 19"/>
          <p:cNvGrpSpPr/>
          <p:nvPr/>
        </p:nvGrpSpPr>
        <p:grpSpPr>
          <a:xfrm>
            <a:off x="633819" y="2907222"/>
            <a:ext cx="7078500" cy="3272171"/>
            <a:chOff x="601012" y="4525448"/>
            <a:chExt cx="9715805" cy="4876969"/>
          </a:xfrm>
        </p:grpSpPr>
        <p:graphicFrame>
          <p:nvGraphicFramePr>
            <p:cNvPr id="12" name="图表 11"/>
            <p:cNvGraphicFramePr>
              <a:graphicFrameLocks/>
            </p:cNvGraphicFramePr>
            <p:nvPr>
              <p:extLst/>
            </p:nvPr>
          </p:nvGraphicFramePr>
          <p:xfrm>
            <a:off x="601012" y="4525448"/>
            <a:ext cx="9715805" cy="4876969"/>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线箭头连接符 5"/>
            <p:cNvCxnSpPr/>
            <p:nvPr/>
          </p:nvCxnSpPr>
          <p:spPr>
            <a:xfrm>
              <a:off x="4743829" y="6016506"/>
              <a:ext cx="1946831" cy="1453793"/>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 name="文本框 6"/>
            <p:cNvSpPr txBox="1"/>
            <p:nvPr/>
          </p:nvSpPr>
          <p:spPr>
            <a:xfrm>
              <a:off x="5577273" y="6301408"/>
              <a:ext cx="1113384" cy="356656"/>
            </a:xfrm>
            <a:prstGeom prst="rect">
              <a:avLst/>
            </a:prstGeom>
            <a:noFill/>
          </p:spPr>
          <p:txBody>
            <a:bodyPr wrap="square" rtlCol="0">
              <a:spAutoFit/>
            </a:bodyPr>
            <a:lstStyle/>
            <a:p>
              <a:r>
                <a:rPr kumimoji="1" lang="en-US" altLang="zh-CN" sz="955" dirty="0">
                  <a:solidFill>
                    <a:srgbClr val="C00000"/>
                  </a:solidFill>
                </a:rPr>
                <a:t>1.90X</a:t>
              </a:r>
              <a:endParaRPr kumimoji="1" lang="zh-CN" altLang="en-US" sz="955" dirty="0">
                <a:solidFill>
                  <a:srgbClr val="C00000"/>
                </a:solidFill>
              </a:endParaRPr>
            </a:p>
          </p:txBody>
        </p:sp>
        <p:cxnSp>
          <p:nvCxnSpPr>
            <p:cNvPr id="10" name="直线箭头连接符 9"/>
            <p:cNvCxnSpPr/>
            <p:nvPr/>
          </p:nvCxnSpPr>
          <p:spPr>
            <a:xfrm>
              <a:off x="2068794" y="7504408"/>
              <a:ext cx="1966848" cy="149367"/>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6" name="文本框 15"/>
            <p:cNvSpPr txBox="1"/>
            <p:nvPr/>
          </p:nvSpPr>
          <p:spPr>
            <a:xfrm>
              <a:off x="2940531" y="7289703"/>
              <a:ext cx="955608" cy="383989"/>
            </a:xfrm>
            <a:prstGeom prst="rect">
              <a:avLst/>
            </a:prstGeom>
            <a:noFill/>
          </p:spPr>
          <p:txBody>
            <a:bodyPr wrap="square" rtlCol="0">
              <a:spAutoFit/>
            </a:bodyPr>
            <a:lstStyle/>
            <a:p>
              <a:r>
                <a:rPr kumimoji="1" lang="en-US" altLang="zh-CN" sz="1074" dirty="0">
                  <a:solidFill>
                    <a:srgbClr val="0070C0"/>
                  </a:solidFill>
                </a:rPr>
                <a:t>1.04X</a:t>
              </a:r>
              <a:endParaRPr kumimoji="1" lang="zh-CN" altLang="en-US" sz="1074" dirty="0">
                <a:solidFill>
                  <a:srgbClr val="0070C0"/>
                </a:solidFill>
              </a:endParaRPr>
            </a:p>
          </p:txBody>
        </p:sp>
        <p:cxnSp>
          <p:nvCxnSpPr>
            <p:cNvPr id="17" name="直线箭头连接符 16"/>
            <p:cNvCxnSpPr/>
            <p:nvPr/>
          </p:nvCxnSpPr>
          <p:spPr>
            <a:xfrm>
              <a:off x="3140765" y="6639962"/>
              <a:ext cx="4035287" cy="1390855"/>
            </a:xfrm>
            <a:prstGeom prst="straightConnector1">
              <a:avLst/>
            </a:prstGeom>
            <a:ln w="635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19" name="文本框 18"/>
            <p:cNvSpPr txBox="1"/>
            <p:nvPr/>
          </p:nvSpPr>
          <p:spPr>
            <a:xfrm>
              <a:off x="5059186" y="6996835"/>
              <a:ext cx="1113384" cy="356656"/>
            </a:xfrm>
            <a:prstGeom prst="rect">
              <a:avLst/>
            </a:prstGeom>
            <a:noFill/>
          </p:spPr>
          <p:txBody>
            <a:bodyPr wrap="square" rtlCol="0">
              <a:spAutoFit/>
            </a:bodyPr>
            <a:lstStyle/>
            <a:p>
              <a:r>
                <a:rPr kumimoji="1" lang="en-US" altLang="zh-CN" sz="955" dirty="0">
                  <a:solidFill>
                    <a:srgbClr val="00B050"/>
                  </a:solidFill>
                </a:rPr>
                <a:t>2.29X</a:t>
              </a:r>
              <a:endParaRPr kumimoji="1" lang="zh-CN" altLang="en-US" sz="955" dirty="0">
                <a:solidFill>
                  <a:srgbClr val="00B050"/>
                </a:solidFill>
              </a:endParaRPr>
            </a:p>
          </p:txBody>
        </p:sp>
      </p:grpSp>
      <p:sp>
        <p:nvSpPr>
          <p:cNvPr id="5" name="文本框 4"/>
          <p:cNvSpPr txBox="1"/>
          <p:nvPr/>
        </p:nvSpPr>
        <p:spPr>
          <a:xfrm>
            <a:off x="5978322" y="4310537"/>
            <a:ext cx="1533406" cy="327910"/>
          </a:xfrm>
          <a:prstGeom prst="rect">
            <a:avLst/>
          </a:prstGeom>
          <a:noFill/>
        </p:spPr>
        <p:txBody>
          <a:bodyPr wrap="square" rtlCol="0">
            <a:spAutoFit/>
          </a:bodyPr>
          <a:lstStyle/>
          <a:p>
            <a:pPr marL="242973" indent="-242973">
              <a:buFont typeface="Wingdings" panose="05000000000000000000" pitchFamily="2" charset="2"/>
              <a:buChar char="n"/>
            </a:pPr>
            <a:r>
              <a:rPr lang="en-US" altLang="zh-CN" sz="1531" dirty="0">
                <a:solidFill>
                  <a:schemeClr val="bg2">
                    <a:lumMod val="50000"/>
                  </a:schemeClr>
                </a:solidFill>
              </a:rPr>
              <a:t>GPU</a:t>
            </a:r>
            <a:r>
              <a:rPr lang="zh-CN" altLang="en-US" sz="1531" dirty="0">
                <a:solidFill>
                  <a:schemeClr val="bg2">
                    <a:lumMod val="50000"/>
                  </a:schemeClr>
                </a:solidFill>
              </a:rPr>
              <a:t>云平台</a:t>
            </a:r>
          </a:p>
        </p:txBody>
      </p:sp>
    </p:spTree>
    <p:extLst>
      <p:ext uri="{BB962C8B-B14F-4D97-AF65-F5344CB8AC3E}">
        <p14:creationId xmlns:p14="http://schemas.microsoft.com/office/powerpoint/2010/main" val="3515293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body" idx="1"/>
          </p:nvPr>
        </p:nvSpPr>
        <p:spPr>
          <a:xfrm>
            <a:off x="629207" y="1925071"/>
            <a:ext cx="7893694" cy="4092453"/>
          </a:xfrm>
          <a:prstGeom prst="rect">
            <a:avLst/>
          </a:prstGeom>
        </p:spPr>
        <p:txBody>
          <a:bodyPr/>
          <a:lstStyle/>
          <a:p>
            <a:pPr lvl="0">
              <a:lnSpc>
                <a:spcPct val="81000"/>
              </a:lnSpc>
              <a:defRPr sz="1800"/>
            </a:pPr>
            <a:r>
              <a:rPr lang="zh-CN" altLang="en-US" sz="2553" dirty="0" smtClean="0"/>
              <a:t>学习成本高，不易上手</a:t>
            </a:r>
            <a:endParaRPr sz="2553" dirty="0"/>
          </a:p>
          <a:p>
            <a:pPr lvl="0">
              <a:lnSpc>
                <a:spcPct val="81000"/>
              </a:lnSpc>
              <a:defRPr sz="1800"/>
            </a:pPr>
            <a:endParaRPr sz="2553" dirty="0"/>
          </a:p>
          <a:p>
            <a:pPr lvl="0">
              <a:lnSpc>
                <a:spcPct val="81000"/>
              </a:lnSpc>
              <a:defRPr sz="1800"/>
            </a:pPr>
            <a:endParaRPr sz="2553" dirty="0"/>
          </a:p>
          <a:p>
            <a:pPr lvl="0">
              <a:lnSpc>
                <a:spcPct val="81000"/>
              </a:lnSpc>
              <a:defRPr sz="1800"/>
            </a:pPr>
            <a:endParaRPr sz="2553" dirty="0"/>
          </a:p>
          <a:p>
            <a:pPr lvl="0">
              <a:lnSpc>
                <a:spcPct val="81000"/>
              </a:lnSpc>
              <a:defRPr sz="1800"/>
            </a:pPr>
            <a:endParaRPr sz="2553" dirty="0"/>
          </a:p>
          <a:p>
            <a:pPr lvl="0">
              <a:lnSpc>
                <a:spcPct val="81000"/>
              </a:lnSpc>
              <a:defRPr sz="1800"/>
            </a:pPr>
            <a:endParaRPr sz="2553" dirty="0"/>
          </a:p>
          <a:p>
            <a:pPr lvl="0">
              <a:lnSpc>
                <a:spcPct val="81000"/>
              </a:lnSpc>
              <a:defRPr sz="1800"/>
            </a:pPr>
            <a:endParaRPr sz="2553" dirty="0"/>
          </a:p>
          <a:p>
            <a:pPr lvl="0">
              <a:lnSpc>
                <a:spcPct val="81000"/>
              </a:lnSpc>
              <a:defRPr sz="1800"/>
            </a:pPr>
            <a:endParaRPr sz="2553" dirty="0"/>
          </a:p>
          <a:p>
            <a:pPr marL="129005" indent="-129005">
              <a:lnSpc>
                <a:spcPct val="81000"/>
              </a:lnSpc>
              <a:defRPr sz="1800"/>
            </a:pPr>
            <a:endParaRPr lang="en-US" dirty="0" smtClean="0"/>
          </a:p>
          <a:p>
            <a:pPr marL="129005" indent="-129005">
              <a:lnSpc>
                <a:spcPct val="81000"/>
              </a:lnSpc>
              <a:defRPr sz="1800"/>
            </a:pPr>
            <a:r>
              <a:rPr dirty="0" smtClean="0"/>
              <a:t>从产生计算需求到开始计算大约需要</a:t>
            </a:r>
            <a:r>
              <a:rPr dirty="0"/>
              <a:t>4~6个月时间</a:t>
            </a:r>
          </a:p>
        </p:txBody>
      </p:sp>
      <p:grpSp>
        <p:nvGrpSpPr>
          <p:cNvPr id="136" name="Group 136"/>
          <p:cNvGrpSpPr/>
          <p:nvPr/>
        </p:nvGrpSpPr>
        <p:grpSpPr>
          <a:xfrm>
            <a:off x="1619672" y="2492896"/>
            <a:ext cx="5732064" cy="2554434"/>
            <a:chOff x="0" y="0"/>
            <a:chExt cx="6143628" cy="2256415"/>
          </a:xfrm>
        </p:grpSpPr>
        <p:grpSp>
          <p:nvGrpSpPr>
            <p:cNvPr id="119" name="Group 119"/>
            <p:cNvGrpSpPr/>
            <p:nvPr/>
          </p:nvGrpSpPr>
          <p:grpSpPr>
            <a:xfrm>
              <a:off x="47604" y="1397017"/>
              <a:ext cx="6096024" cy="859398"/>
              <a:chOff x="0" y="0"/>
              <a:chExt cx="6096023" cy="859396"/>
            </a:xfrm>
          </p:grpSpPr>
          <p:grpSp>
            <p:nvGrpSpPr>
              <p:cNvPr id="106" name="Group 106"/>
              <p:cNvGrpSpPr/>
              <p:nvPr/>
            </p:nvGrpSpPr>
            <p:grpSpPr>
              <a:xfrm>
                <a:off x="0" y="0"/>
                <a:ext cx="1145870" cy="859396"/>
                <a:chOff x="0" y="0"/>
                <a:chExt cx="1145869" cy="859395"/>
              </a:xfrm>
            </p:grpSpPr>
            <p:sp>
              <p:nvSpPr>
                <p:cNvPr id="104" name="Shape 104"/>
                <p:cNvSpPr/>
                <p:nvPr/>
              </p:nvSpPr>
              <p:spPr>
                <a:xfrm>
                  <a:off x="0" y="0"/>
                  <a:ext cx="1145869" cy="859395"/>
                </a:xfrm>
                <a:prstGeom prst="roundRect">
                  <a:avLst>
                    <a:gd name="adj" fmla="val 7500"/>
                  </a:avLst>
                </a:prstGeom>
                <a:solidFill>
                  <a:srgbClr val="5B9BD5"/>
                </a:solidFill>
                <a:ln w="19050" cap="flat">
                  <a:solidFill>
                    <a:srgbClr val="FFFFFF"/>
                  </a:solidFill>
                  <a:prstDash val="solid"/>
                  <a:miter lim="800000"/>
                </a:ln>
                <a:effectLst/>
              </p:spPr>
              <p:txBody>
                <a:bodyPr wrap="square" lIns="0" tIns="0" rIns="0" bIns="0" numCol="1" anchor="t">
                  <a:noAutofit/>
                </a:bodyPr>
                <a:lstStyle/>
                <a:p>
                  <a:pPr lvl="0">
                    <a:defRPr sz="1353">
                      <a:solidFill>
                        <a:srgbClr val="FFFFFF"/>
                      </a:solidFill>
                    </a:defRPr>
                  </a:pPr>
                  <a:endParaRPr sz="1152"/>
                </a:p>
              </p:txBody>
            </p:sp>
            <p:sp>
              <p:nvSpPr>
                <p:cNvPr id="105" name="Shape 105"/>
                <p:cNvSpPr/>
                <p:nvPr/>
              </p:nvSpPr>
              <p:spPr>
                <a:xfrm>
                  <a:off x="18859" y="18857"/>
                  <a:ext cx="1108152" cy="6403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910" tIns="38910" rIns="38910" bIns="38910" numCol="1" anchor="t">
                  <a:spAutoFit/>
                </a:bodyPr>
                <a:lstStyle/>
                <a:p>
                  <a:pPr lvl="0"/>
                  <a:r>
                    <a:rPr sz="1400" dirty="0">
                      <a:solidFill>
                        <a:srgbClr val="FFFFFF"/>
                      </a:solidFill>
                    </a:rPr>
                    <a:t>1星期</a:t>
                  </a:r>
                </a:p>
                <a:p>
                  <a:pPr marL="146285" indent="-146285">
                    <a:buSzPct val="100000"/>
                    <a:buChar char="•"/>
                  </a:pPr>
                  <a:r>
                    <a:rPr sz="1400" dirty="0" err="1">
                      <a:solidFill>
                        <a:srgbClr val="FFFFFF"/>
                      </a:solidFill>
                    </a:rPr>
                    <a:t>解决连接登陆问题</a:t>
                  </a:r>
                  <a:endParaRPr sz="1400" dirty="0">
                    <a:solidFill>
                      <a:srgbClr val="FFFFFF"/>
                    </a:solidFill>
                  </a:endParaRPr>
                </a:p>
              </p:txBody>
            </p:sp>
          </p:grpSp>
          <p:sp>
            <p:nvSpPr>
              <p:cNvPr id="107" name="Shape 107"/>
              <p:cNvSpPr/>
              <p:nvPr/>
            </p:nvSpPr>
            <p:spPr>
              <a:xfrm>
                <a:off x="1271914" y="303652"/>
                <a:ext cx="252092" cy="252090"/>
              </a:xfrm>
              <a:prstGeom prst="rightArrow">
                <a:avLst>
                  <a:gd name="adj1" fmla="val 64000"/>
                  <a:gd name="adj2" fmla="val 50000"/>
                </a:avLst>
              </a:prstGeom>
              <a:solidFill>
                <a:srgbClr val="B4CAE7"/>
              </a:solidFill>
              <a:ln w="12700" cap="flat">
                <a:noFill/>
                <a:miter lim="400000"/>
              </a:ln>
              <a:effectLst/>
            </p:spPr>
            <p:txBody>
              <a:bodyPr wrap="square" lIns="0" tIns="0" rIns="0" bIns="0" numCol="1" anchor="ctr">
                <a:noAutofit/>
              </a:bodyPr>
              <a:lstStyle/>
              <a:p>
                <a:pPr lvl="0"/>
                <a:endParaRPr sz="1532"/>
              </a:p>
            </p:txBody>
          </p:sp>
          <p:grpSp>
            <p:nvGrpSpPr>
              <p:cNvPr id="110" name="Group 110"/>
              <p:cNvGrpSpPr/>
              <p:nvPr/>
            </p:nvGrpSpPr>
            <p:grpSpPr>
              <a:xfrm>
                <a:off x="1650051" y="0"/>
                <a:ext cx="1145870" cy="859396"/>
                <a:chOff x="0" y="0"/>
                <a:chExt cx="1145869" cy="859395"/>
              </a:xfrm>
            </p:grpSpPr>
            <p:sp>
              <p:nvSpPr>
                <p:cNvPr id="108" name="Shape 108"/>
                <p:cNvSpPr/>
                <p:nvPr/>
              </p:nvSpPr>
              <p:spPr>
                <a:xfrm>
                  <a:off x="0" y="0"/>
                  <a:ext cx="1145869" cy="859395"/>
                </a:xfrm>
                <a:prstGeom prst="roundRect">
                  <a:avLst>
                    <a:gd name="adj" fmla="val 7500"/>
                  </a:avLst>
                </a:prstGeom>
                <a:solidFill>
                  <a:srgbClr val="5B9BD5"/>
                </a:solidFill>
                <a:ln w="19050" cap="flat">
                  <a:solidFill>
                    <a:srgbClr val="FFFFFF"/>
                  </a:solidFill>
                  <a:prstDash val="solid"/>
                  <a:miter lim="800000"/>
                </a:ln>
                <a:effectLst/>
              </p:spPr>
              <p:txBody>
                <a:bodyPr wrap="square" lIns="0" tIns="0" rIns="0" bIns="0" numCol="1" anchor="t">
                  <a:noAutofit/>
                </a:bodyPr>
                <a:lstStyle/>
                <a:p>
                  <a:pPr lvl="0">
                    <a:defRPr sz="1353">
                      <a:solidFill>
                        <a:srgbClr val="FFFFFF"/>
                      </a:solidFill>
                    </a:defRPr>
                  </a:pPr>
                  <a:endParaRPr sz="1152"/>
                </a:p>
              </p:txBody>
            </p:sp>
            <p:sp>
              <p:nvSpPr>
                <p:cNvPr id="109" name="Shape 109"/>
                <p:cNvSpPr/>
                <p:nvPr/>
              </p:nvSpPr>
              <p:spPr>
                <a:xfrm>
                  <a:off x="18859" y="18857"/>
                  <a:ext cx="1108152" cy="6403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910" tIns="38910" rIns="38910" bIns="38910" numCol="1" anchor="t">
                  <a:spAutoFit/>
                </a:bodyPr>
                <a:lstStyle/>
                <a:p>
                  <a:pPr lvl="0"/>
                  <a:r>
                    <a:rPr sz="1400" dirty="0">
                      <a:solidFill>
                        <a:srgbClr val="FFFFFF"/>
                      </a:solidFill>
                    </a:rPr>
                    <a:t>2星期</a:t>
                  </a:r>
                </a:p>
                <a:p>
                  <a:pPr marL="146285" indent="-146285">
                    <a:buSzPct val="100000"/>
                    <a:buChar char="•"/>
                  </a:pPr>
                  <a:r>
                    <a:rPr sz="1400" dirty="0" err="1">
                      <a:solidFill>
                        <a:srgbClr val="FFFFFF"/>
                      </a:solidFill>
                    </a:rPr>
                    <a:t>学习集群使用</a:t>
                  </a:r>
                  <a:endParaRPr sz="1400" dirty="0">
                    <a:solidFill>
                      <a:srgbClr val="FFFFFF"/>
                    </a:solidFill>
                  </a:endParaRPr>
                </a:p>
              </p:txBody>
            </p:sp>
          </p:grpSp>
          <p:sp>
            <p:nvSpPr>
              <p:cNvPr id="111" name="Shape 111"/>
              <p:cNvSpPr/>
              <p:nvPr/>
            </p:nvSpPr>
            <p:spPr>
              <a:xfrm>
                <a:off x="2921965" y="303652"/>
                <a:ext cx="252092" cy="252090"/>
              </a:xfrm>
              <a:prstGeom prst="rightArrow">
                <a:avLst>
                  <a:gd name="adj1" fmla="val 64000"/>
                  <a:gd name="adj2" fmla="val 50000"/>
                </a:avLst>
              </a:prstGeom>
              <a:solidFill>
                <a:srgbClr val="B4CAE7"/>
              </a:solidFill>
              <a:ln w="12700" cap="flat">
                <a:noFill/>
                <a:miter lim="400000"/>
              </a:ln>
              <a:effectLst/>
            </p:spPr>
            <p:txBody>
              <a:bodyPr wrap="square" lIns="0" tIns="0" rIns="0" bIns="0" numCol="1" anchor="ctr">
                <a:noAutofit/>
              </a:bodyPr>
              <a:lstStyle/>
              <a:p>
                <a:pPr lvl="0"/>
                <a:endParaRPr sz="1532"/>
              </a:p>
            </p:txBody>
          </p:sp>
          <p:grpSp>
            <p:nvGrpSpPr>
              <p:cNvPr id="114" name="Group 114"/>
              <p:cNvGrpSpPr/>
              <p:nvPr/>
            </p:nvGrpSpPr>
            <p:grpSpPr>
              <a:xfrm>
                <a:off x="3300102" y="0"/>
                <a:ext cx="1145870" cy="859396"/>
                <a:chOff x="0" y="0"/>
                <a:chExt cx="1145869" cy="859395"/>
              </a:xfrm>
            </p:grpSpPr>
            <p:sp>
              <p:nvSpPr>
                <p:cNvPr id="112" name="Shape 112"/>
                <p:cNvSpPr/>
                <p:nvPr/>
              </p:nvSpPr>
              <p:spPr>
                <a:xfrm>
                  <a:off x="0" y="0"/>
                  <a:ext cx="1145869" cy="859395"/>
                </a:xfrm>
                <a:prstGeom prst="roundRect">
                  <a:avLst>
                    <a:gd name="adj" fmla="val 7500"/>
                  </a:avLst>
                </a:prstGeom>
                <a:solidFill>
                  <a:srgbClr val="5B9BD5"/>
                </a:solidFill>
                <a:ln w="19050" cap="flat">
                  <a:solidFill>
                    <a:srgbClr val="FFFFFF"/>
                  </a:solidFill>
                  <a:prstDash val="solid"/>
                  <a:miter lim="800000"/>
                </a:ln>
                <a:effectLst/>
              </p:spPr>
              <p:txBody>
                <a:bodyPr wrap="square" lIns="0" tIns="0" rIns="0" bIns="0" numCol="1" anchor="t">
                  <a:noAutofit/>
                </a:bodyPr>
                <a:lstStyle/>
                <a:p>
                  <a:pPr lvl="0">
                    <a:defRPr sz="1353">
                      <a:solidFill>
                        <a:srgbClr val="FFFFFF"/>
                      </a:solidFill>
                    </a:defRPr>
                  </a:pPr>
                  <a:endParaRPr sz="1152"/>
                </a:p>
              </p:txBody>
            </p:sp>
            <p:sp>
              <p:nvSpPr>
                <p:cNvPr id="113" name="Shape 113"/>
                <p:cNvSpPr/>
                <p:nvPr/>
              </p:nvSpPr>
              <p:spPr>
                <a:xfrm>
                  <a:off x="18859" y="18857"/>
                  <a:ext cx="1108152" cy="6403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910" tIns="38910" rIns="38910" bIns="38910" numCol="1" anchor="t">
                  <a:spAutoFit/>
                </a:bodyPr>
                <a:lstStyle/>
                <a:p>
                  <a:pPr lvl="0"/>
                  <a:r>
                    <a:rPr sz="1400" dirty="0">
                      <a:solidFill>
                        <a:srgbClr val="FFFFFF"/>
                      </a:solidFill>
                    </a:rPr>
                    <a:t>1个月</a:t>
                  </a:r>
                </a:p>
                <a:p>
                  <a:pPr marL="146285" indent="-146285">
                    <a:buSzPct val="100000"/>
                    <a:buChar char="•"/>
                  </a:pPr>
                  <a:r>
                    <a:rPr sz="1400" dirty="0" err="1">
                      <a:solidFill>
                        <a:srgbClr val="FFFFFF"/>
                      </a:solidFill>
                    </a:rPr>
                    <a:t>安装所需应用软件</a:t>
                  </a:r>
                  <a:endParaRPr sz="1400" dirty="0">
                    <a:solidFill>
                      <a:srgbClr val="FFFFFF"/>
                    </a:solidFill>
                  </a:endParaRPr>
                </a:p>
              </p:txBody>
            </p:sp>
          </p:grpSp>
          <p:sp>
            <p:nvSpPr>
              <p:cNvPr id="115" name="Shape 115"/>
              <p:cNvSpPr/>
              <p:nvPr/>
            </p:nvSpPr>
            <p:spPr>
              <a:xfrm>
                <a:off x="4572015" y="303652"/>
                <a:ext cx="252092" cy="252090"/>
              </a:xfrm>
              <a:prstGeom prst="rightArrow">
                <a:avLst>
                  <a:gd name="adj1" fmla="val 64000"/>
                  <a:gd name="adj2" fmla="val 50000"/>
                </a:avLst>
              </a:prstGeom>
              <a:solidFill>
                <a:srgbClr val="B4CAE7"/>
              </a:solidFill>
              <a:ln w="12700" cap="flat">
                <a:noFill/>
                <a:miter lim="400000"/>
              </a:ln>
              <a:effectLst/>
            </p:spPr>
            <p:txBody>
              <a:bodyPr wrap="square" lIns="0" tIns="0" rIns="0" bIns="0" numCol="1" anchor="ctr">
                <a:noAutofit/>
              </a:bodyPr>
              <a:lstStyle/>
              <a:p>
                <a:pPr lvl="0"/>
                <a:endParaRPr sz="1532"/>
              </a:p>
            </p:txBody>
          </p:sp>
          <p:grpSp>
            <p:nvGrpSpPr>
              <p:cNvPr id="118" name="Group 118"/>
              <p:cNvGrpSpPr/>
              <p:nvPr/>
            </p:nvGrpSpPr>
            <p:grpSpPr>
              <a:xfrm>
                <a:off x="4950152" y="0"/>
                <a:ext cx="1145871" cy="859396"/>
                <a:chOff x="0" y="0"/>
                <a:chExt cx="1145869" cy="859395"/>
              </a:xfrm>
            </p:grpSpPr>
            <p:sp>
              <p:nvSpPr>
                <p:cNvPr id="116" name="Shape 116"/>
                <p:cNvSpPr/>
                <p:nvPr/>
              </p:nvSpPr>
              <p:spPr>
                <a:xfrm>
                  <a:off x="0" y="0"/>
                  <a:ext cx="1145869" cy="859395"/>
                </a:xfrm>
                <a:prstGeom prst="roundRect">
                  <a:avLst>
                    <a:gd name="adj" fmla="val 7500"/>
                  </a:avLst>
                </a:prstGeom>
                <a:solidFill>
                  <a:srgbClr val="5B9BD5"/>
                </a:solidFill>
                <a:ln w="19050" cap="flat">
                  <a:solidFill>
                    <a:srgbClr val="FFFFFF"/>
                  </a:solidFill>
                  <a:prstDash val="solid"/>
                  <a:miter lim="800000"/>
                </a:ln>
                <a:effectLst/>
              </p:spPr>
              <p:txBody>
                <a:bodyPr wrap="square" lIns="0" tIns="0" rIns="0" bIns="0" numCol="1" anchor="t">
                  <a:noAutofit/>
                </a:bodyPr>
                <a:lstStyle/>
                <a:p>
                  <a:pPr lvl="0">
                    <a:defRPr sz="1353">
                      <a:solidFill>
                        <a:srgbClr val="FFFFFF"/>
                      </a:solidFill>
                    </a:defRPr>
                  </a:pPr>
                  <a:endParaRPr sz="1152"/>
                </a:p>
              </p:txBody>
            </p:sp>
            <p:sp>
              <p:nvSpPr>
                <p:cNvPr id="117" name="Shape 117"/>
                <p:cNvSpPr/>
                <p:nvPr/>
              </p:nvSpPr>
              <p:spPr>
                <a:xfrm>
                  <a:off x="18859" y="18857"/>
                  <a:ext cx="1108150" cy="4163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910" tIns="38910" rIns="38910" bIns="38910" numCol="1" anchor="t">
                  <a:spAutoFit/>
                </a:bodyPr>
                <a:lstStyle/>
                <a:p>
                  <a:pPr lvl="0"/>
                  <a:endParaRPr sz="1152" dirty="0">
                    <a:solidFill>
                      <a:srgbClr val="FFFFFF"/>
                    </a:solidFill>
                  </a:endParaRPr>
                </a:p>
                <a:p>
                  <a:pPr marL="146285" indent="-146285">
                    <a:buSzPct val="100000"/>
                    <a:buChar char="•"/>
                  </a:pPr>
                  <a:r>
                    <a:rPr sz="1400" dirty="0" err="1">
                      <a:solidFill>
                        <a:srgbClr val="FFFFFF"/>
                      </a:solidFill>
                    </a:rPr>
                    <a:t>开始计算</a:t>
                  </a:r>
                  <a:endParaRPr sz="1400" dirty="0">
                    <a:solidFill>
                      <a:srgbClr val="FFFFFF"/>
                    </a:solidFill>
                  </a:endParaRPr>
                </a:p>
              </p:txBody>
            </p:sp>
          </p:grpSp>
        </p:grpSp>
        <p:grpSp>
          <p:nvGrpSpPr>
            <p:cNvPr id="135" name="Group 135"/>
            <p:cNvGrpSpPr/>
            <p:nvPr/>
          </p:nvGrpSpPr>
          <p:grpSpPr>
            <a:xfrm>
              <a:off x="0" y="0"/>
              <a:ext cx="6096024" cy="859397"/>
              <a:chOff x="0" y="0"/>
              <a:chExt cx="6096023" cy="859396"/>
            </a:xfrm>
          </p:grpSpPr>
          <p:grpSp>
            <p:nvGrpSpPr>
              <p:cNvPr id="122" name="Group 122"/>
              <p:cNvGrpSpPr/>
              <p:nvPr/>
            </p:nvGrpSpPr>
            <p:grpSpPr>
              <a:xfrm>
                <a:off x="0" y="0"/>
                <a:ext cx="1145870" cy="859396"/>
                <a:chOff x="0" y="0"/>
                <a:chExt cx="1145869" cy="859395"/>
              </a:xfrm>
            </p:grpSpPr>
            <p:sp>
              <p:nvSpPr>
                <p:cNvPr id="120" name="Shape 120"/>
                <p:cNvSpPr/>
                <p:nvPr/>
              </p:nvSpPr>
              <p:spPr>
                <a:xfrm>
                  <a:off x="0" y="0"/>
                  <a:ext cx="1145869" cy="859395"/>
                </a:xfrm>
                <a:prstGeom prst="roundRect">
                  <a:avLst>
                    <a:gd name="adj" fmla="val 7500"/>
                  </a:avLst>
                </a:prstGeom>
                <a:solidFill>
                  <a:srgbClr val="5B9BD5"/>
                </a:solidFill>
                <a:ln w="19050" cap="flat">
                  <a:solidFill>
                    <a:srgbClr val="FFFFFF"/>
                  </a:solidFill>
                  <a:prstDash val="solid"/>
                  <a:miter lim="800000"/>
                </a:ln>
                <a:effectLst/>
              </p:spPr>
              <p:txBody>
                <a:bodyPr wrap="square" lIns="0" tIns="0" rIns="0" bIns="0" numCol="1" anchor="t">
                  <a:noAutofit/>
                </a:bodyPr>
                <a:lstStyle/>
                <a:p>
                  <a:pPr lvl="0">
                    <a:defRPr sz="1353">
                      <a:solidFill>
                        <a:srgbClr val="FFFFFF"/>
                      </a:solidFill>
                    </a:defRPr>
                  </a:pPr>
                  <a:endParaRPr sz="1152"/>
                </a:p>
              </p:txBody>
            </p:sp>
            <p:sp>
              <p:nvSpPr>
                <p:cNvPr id="121" name="Shape 121"/>
                <p:cNvSpPr/>
                <p:nvPr/>
              </p:nvSpPr>
              <p:spPr>
                <a:xfrm>
                  <a:off x="18859" y="18858"/>
                  <a:ext cx="1108152" cy="8306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910" tIns="38910" rIns="38910" bIns="38910" numCol="1" anchor="t">
                  <a:spAutoFit/>
                </a:bodyPr>
                <a:lstStyle/>
                <a:p>
                  <a:pPr lvl="0"/>
                  <a:r>
                    <a:rPr sz="1400" dirty="0">
                      <a:solidFill>
                        <a:srgbClr val="FFFFFF"/>
                      </a:solidFill>
                    </a:rPr>
                    <a:t>1~2个月</a:t>
                  </a:r>
                </a:p>
                <a:p>
                  <a:pPr marL="146285" indent="-146285">
                    <a:buSzPct val="100000"/>
                    <a:buChar char="•"/>
                  </a:pPr>
                  <a:r>
                    <a:rPr sz="1400" dirty="0" err="1">
                      <a:solidFill>
                        <a:srgbClr val="FFFFFF"/>
                      </a:solidFill>
                    </a:rPr>
                    <a:t>产生计算需求并分析</a:t>
                  </a:r>
                  <a:endParaRPr sz="1400" dirty="0">
                    <a:solidFill>
                      <a:srgbClr val="FFFFFF"/>
                    </a:solidFill>
                  </a:endParaRPr>
                </a:p>
              </p:txBody>
            </p:sp>
          </p:grpSp>
          <p:sp>
            <p:nvSpPr>
              <p:cNvPr id="123" name="Shape 123"/>
              <p:cNvSpPr/>
              <p:nvPr/>
            </p:nvSpPr>
            <p:spPr>
              <a:xfrm>
                <a:off x="1271914" y="303652"/>
                <a:ext cx="252092" cy="252090"/>
              </a:xfrm>
              <a:prstGeom prst="rightArrow">
                <a:avLst>
                  <a:gd name="adj1" fmla="val 64000"/>
                  <a:gd name="adj2" fmla="val 50000"/>
                </a:avLst>
              </a:prstGeom>
              <a:solidFill>
                <a:srgbClr val="B4CAE7"/>
              </a:solidFill>
              <a:ln w="12700" cap="flat">
                <a:noFill/>
                <a:miter lim="400000"/>
              </a:ln>
              <a:effectLst/>
            </p:spPr>
            <p:txBody>
              <a:bodyPr wrap="square" lIns="0" tIns="0" rIns="0" bIns="0" numCol="1" anchor="ctr">
                <a:noAutofit/>
              </a:bodyPr>
              <a:lstStyle/>
              <a:p>
                <a:pPr lvl="0"/>
                <a:endParaRPr sz="1532"/>
              </a:p>
            </p:txBody>
          </p:sp>
          <p:grpSp>
            <p:nvGrpSpPr>
              <p:cNvPr id="126" name="Group 126"/>
              <p:cNvGrpSpPr/>
              <p:nvPr/>
            </p:nvGrpSpPr>
            <p:grpSpPr>
              <a:xfrm>
                <a:off x="1650051" y="0"/>
                <a:ext cx="1145870" cy="859396"/>
                <a:chOff x="0" y="0"/>
                <a:chExt cx="1145869" cy="859395"/>
              </a:xfrm>
            </p:grpSpPr>
            <p:sp>
              <p:nvSpPr>
                <p:cNvPr id="124" name="Shape 124"/>
                <p:cNvSpPr/>
                <p:nvPr/>
              </p:nvSpPr>
              <p:spPr>
                <a:xfrm>
                  <a:off x="0" y="0"/>
                  <a:ext cx="1145869" cy="859395"/>
                </a:xfrm>
                <a:prstGeom prst="roundRect">
                  <a:avLst>
                    <a:gd name="adj" fmla="val 7500"/>
                  </a:avLst>
                </a:prstGeom>
                <a:solidFill>
                  <a:srgbClr val="5B9BD5"/>
                </a:solidFill>
                <a:ln w="19050" cap="flat">
                  <a:solidFill>
                    <a:srgbClr val="FFFFFF"/>
                  </a:solidFill>
                  <a:prstDash val="solid"/>
                  <a:miter lim="800000"/>
                </a:ln>
                <a:effectLst/>
              </p:spPr>
              <p:txBody>
                <a:bodyPr wrap="square" lIns="0" tIns="0" rIns="0" bIns="0" numCol="1" anchor="t">
                  <a:noAutofit/>
                </a:bodyPr>
                <a:lstStyle/>
                <a:p>
                  <a:pPr lvl="0">
                    <a:defRPr sz="1353">
                      <a:solidFill>
                        <a:srgbClr val="FFFFFF"/>
                      </a:solidFill>
                    </a:defRPr>
                  </a:pPr>
                  <a:endParaRPr sz="1152"/>
                </a:p>
              </p:txBody>
            </p:sp>
            <p:sp>
              <p:nvSpPr>
                <p:cNvPr id="125" name="Shape 125"/>
                <p:cNvSpPr/>
                <p:nvPr/>
              </p:nvSpPr>
              <p:spPr>
                <a:xfrm>
                  <a:off x="18859" y="18858"/>
                  <a:ext cx="1108152" cy="6403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910" tIns="38910" rIns="38910" bIns="38910" numCol="1" anchor="t">
                  <a:spAutoFit/>
                </a:bodyPr>
                <a:lstStyle/>
                <a:p>
                  <a:pPr lvl="0"/>
                  <a:r>
                    <a:rPr sz="1400" dirty="0">
                      <a:solidFill>
                        <a:srgbClr val="FFFFFF"/>
                      </a:solidFill>
                    </a:rPr>
                    <a:t>1~3个月</a:t>
                  </a:r>
                </a:p>
                <a:p>
                  <a:pPr marL="146285" indent="-146285">
                    <a:buSzPct val="100000"/>
                    <a:buChar char="•"/>
                  </a:pPr>
                  <a:r>
                    <a:rPr sz="1400" dirty="0" err="1">
                      <a:solidFill>
                        <a:srgbClr val="FFFFFF"/>
                      </a:solidFill>
                    </a:rPr>
                    <a:t>调研各家超算中心</a:t>
                  </a:r>
                  <a:endParaRPr sz="1400" dirty="0">
                    <a:solidFill>
                      <a:srgbClr val="FFFFFF"/>
                    </a:solidFill>
                  </a:endParaRPr>
                </a:p>
              </p:txBody>
            </p:sp>
          </p:grpSp>
          <p:sp>
            <p:nvSpPr>
              <p:cNvPr id="127" name="Shape 127"/>
              <p:cNvSpPr/>
              <p:nvPr/>
            </p:nvSpPr>
            <p:spPr>
              <a:xfrm>
                <a:off x="2921965" y="303652"/>
                <a:ext cx="252092" cy="252090"/>
              </a:xfrm>
              <a:prstGeom prst="rightArrow">
                <a:avLst>
                  <a:gd name="adj1" fmla="val 64000"/>
                  <a:gd name="adj2" fmla="val 50000"/>
                </a:avLst>
              </a:prstGeom>
              <a:solidFill>
                <a:srgbClr val="B4CAE7"/>
              </a:solidFill>
              <a:ln w="12700" cap="flat">
                <a:noFill/>
                <a:miter lim="400000"/>
              </a:ln>
              <a:effectLst/>
            </p:spPr>
            <p:txBody>
              <a:bodyPr wrap="square" lIns="0" tIns="0" rIns="0" bIns="0" numCol="1" anchor="ctr">
                <a:noAutofit/>
              </a:bodyPr>
              <a:lstStyle/>
              <a:p>
                <a:pPr lvl="0"/>
                <a:endParaRPr sz="1532"/>
              </a:p>
            </p:txBody>
          </p:sp>
          <p:grpSp>
            <p:nvGrpSpPr>
              <p:cNvPr id="130" name="Group 130"/>
              <p:cNvGrpSpPr/>
              <p:nvPr/>
            </p:nvGrpSpPr>
            <p:grpSpPr>
              <a:xfrm>
                <a:off x="3260069" y="0"/>
                <a:ext cx="1167045" cy="859396"/>
                <a:chOff x="-40033" y="0"/>
                <a:chExt cx="1167044" cy="859395"/>
              </a:xfrm>
            </p:grpSpPr>
            <p:sp>
              <p:nvSpPr>
                <p:cNvPr id="128" name="Shape 128"/>
                <p:cNvSpPr/>
                <p:nvPr/>
              </p:nvSpPr>
              <p:spPr>
                <a:xfrm>
                  <a:off x="-40033" y="0"/>
                  <a:ext cx="1145869" cy="859395"/>
                </a:xfrm>
                <a:prstGeom prst="roundRect">
                  <a:avLst>
                    <a:gd name="adj" fmla="val 7500"/>
                  </a:avLst>
                </a:prstGeom>
                <a:solidFill>
                  <a:srgbClr val="5B9BD5"/>
                </a:solidFill>
                <a:ln w="19050" cap="flat">
                  <a:solidFill>
                    <a:srgbClr val="FFFFFF"/>
                  </a:solidFill>
                  <a:prstDash val="solid"/>
                  <a:miter lim="800000"/>
                </a:ln>
                <a:effectLst/>
              </p:spPr>
              <p:txBody>
                <a:bodyPr wrap="square" lIns="0" tIns="0" rIns="0" bIns="0" numCol="1" anchor="t">
                  <a:noAutofit/>
                </a:bodyPr>
                <a:lstStyle/>
                <a:p>
                  <a:pPr lvl="0">
                    <a:defRPr sz="1353">
                      <a:solidFill>
                        <a:srgbClr val="FFFFFF"/>
                      </a:solidFill>
                    </a:defRPr>
                  </a:pPr>
                  <a:endParaRPr sz="1152"/>
                </a:p>
              </p:txBody>
            </p:sp>
            <p:sp>
              <p:nvSpPr>
                <p:cNvPr id="129" name="Shape 129"/>
                <p:cNvSpPr/>
                <p:nvPr/>
              </p:nvSpPr>
              <p:spPr>
                <a:xfrm>
                  <a:off x="18859" y="18858"/>
                  <a:ext cx="1108152" cy="4500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910" tIns="38910" rIns="38910" bIns="38910" numCol="1" anchor="t">
                  <a:spAutoFit/>
                </a:bodyPr>
                <a:lstStyle/>
                <a:p>
                  <a:pPr lvl="0"/>
                  <a:r>
                    <a:rPr sz="1400" dirty="0">
                      <a:solidFill>
                        <a:srgbClr val="FFFFFF"/>
                      </a:solidFill>
                    </a:rPr>
                    <a:t>1个月</a:t>
                  </a:r>
                </a:p>
                <a:p>
                  <a:pPr marL="146285" indent="-146285">
                    <a:buSzPct val="100000"/>
                    <a:buChar char="•"/>
                  </a:pPr>
                  <a:r>
                    <a:rPr sz="1400" dirty="0" err="1">
                      <a:solidFill>
                        <a:srgbClr val="FFFFFF"/>
                      </a:solidFill>
                    </a:rPr>
                    <a:t>进行试用</a:t>
                  </a:r>
                  <a:endParaRPr sz="1400" dirty="0">
                    <a:solidFill>
                      <a:srgbClr val="FFFFFF"/>
                    </a:solidFill>
                  </a:endParaRPr>
                </a:p>
              </p:txBody>
            </p:sp>
          </p:grpSp>
          <p:sp>
            <p:nvSpPr>
              <p:cNvPr id="131" name="Shape 131"/>
              <p:cNvSpPr/>
              <p:nvPr/>
            </p:nvSpPr>
            <p:spPr>
              <a:xfrm>
                <a:off x="4572015" y="303652"/>
                <a:ext cx="252092" cy="252090"/>
              </a:xfrm>
              <a:prstGeom prst="rightArrow">
                <a:avLst>
                  <a:gd name="adj1" fmla="val 64000"/>
                  <a:gd name="adj2" fmla="val 50000"/>
                </a:avLst>
              </a:prstGeom>
              <a:solidFill>
                <a:srgbClr val="B4CAE7"/>
              </a:solidFill>
              <a:ln w="12700" cap="flat">
                <a:noFill/>
                <a:miter lim="400000"/>
              </a:ln>
              <a:effectLst/>
            </p:spPr>
            <p:txBody>
              <a:bodyPr wrap="square" lIns="0" tIns="0" rIns="0" bIns="0" numCol="1" anchor="ctr">
                <a:noAutofit/>
              </a:bodyPr>
              <a:lstStyle/>
              <a:p>
                <a:pPr lvl="0"/>
                <a:endParaRPr sz="1532"/>
              </a:p>
            </p:txBody>
          </p:sp>
          <p:grpSp>
            <p:nvGrpSpPr>
              <p:cNvPr id="134" name="Group 134"/>
              <p:cNvGrpSpPr/>
              <p:nvPr/>
            </p:nvGrpSpPr>
            <p:grpSpPr>
              <a:xfrm>
                <a:off x="4950152" y="0"/>
                <a:ext cx="1145871" cy="859396"/>
                <a:chOff x="0" y="0"/>
                <a:chExt cx="1145869" cy="859395"/>
              </a:xfrm>
            </p:grpSpPr>
            <p:sp>
              <p:nvSpPr>
                <p:cNvPr id="132" name="Shape 132"/>
                <p:cNvSpPr/>
                <p:nvPr/>
              </p:nvSpPr>
              <p:spPr>
                <a:xfrm>
                  <a:off x="0" y="0"/>
                  <a:ext cx="1145869" cy="859395"/>
                </a:xfrm>
                <a:prstGeom prst="roundRect">
                  <a:avLst>
                    <a:gd name="adj" fmla="val 7500"/>
                  </a:avLst>
                </a:prstGeom>
                <a:solidFill>
                  <a:srgbClr val="5B9BD5"/>
                </a:solidFill>
                <a:ln w="19050" cap="flat">
                  <a:solidFill>
                    <a:srgbClr val="FFFFFF"/>
                  </a:solidFill>
                  <a:prstDash val="solid"/>
                  <a:miter lim="800000"/>
                </a:ln>
                <a:effectLst/>
              </p:spPr>
              <p:txBody>
                <a:bodyPr wrap="square" lIns="0" tIns="0" rIns="0" bIns="0" numCol="1" anchor="t">
                  <a:noAutofit/>
                </a:bodyPr>
                <a:lstStyle/>
                <a:p>
                  <a:pPr lvl="0">
                    <a:defRPr sz="1353">
                      <a:solidFill>
                        <a:srgbClr val="FFFFFF"/>
                      </a:solidFill>
                    </a:defRPr>
                  </a:pPr>
                  <a:endParaRPr sz="1152"/>
                </a:p>
              </p:txBody>
            </p:sp>
            <p:sp>
              <p:nvSpPr>
                <p:cNvPr id="133" name="Shape 133"/>
                <p:cNvSpPr/>
                <p:nvPr/>
              </p:nvSpPr>
              <p:spPr>
                <a:xfrm>
                  <a:off x="18859" y="18858"/>
                  <a:ext cx="1108150" cy="6403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8910" tIns="38910" rIns="38910" bIns="38910" numCol="1" anchor="t">
                  <a:spAutoFit/>
                </a:bodyPr>
                <a:lstStyle/>
                <a:p>
                  <a:pPr lvl="0"/>
                  <a:r>
                    <a:rPr sz="1400" dirty="0">
                      <a:solidFill>
                        <a:srgbClr val="FFFFFF"/>
                      </a:solidFill>
                    </a:rPr>
                    <a:t>2星期</a:t>
                  </a:r>
                </a:p>
                <a:p>
                  <a:pPr marL="146285" indent="-146285">
                    <a:buSzPct val="100000"/>
                    <a:buChar char="•"/>
                  </a:pPr>
                  <a:r>
                    <a:rPr sz="1400" dirty="0" err="1">
                      <a:solidFill>
                        <a:srgbClr val="FFFFFF"/>
                      </a:solidFill>
                    </a:rPr>
                    <a:t>购买，履行手续</a:t>
                  </a:r>
                  <a:endParaRPr sz="1400" dirty="0">
                    <a:solidFill>
                      <a:srgbClr val="FFFFFF"/>
                    </a:solidFill>
                  </a:endParaRPr>
                </a:p>
              </p:txBody>
            </p:sp>
          </p:grpSp>
        </p:grpSp>
      </p:grpSp>
      <p:sp>
        <p:nvSpPr>
          <p:cNvPr id="38" name="标题 1"/>
          <p:cNvSpPr txBox="1">
            <a:spLocks noGrp="1"/>
          </p:cNvSpPr>
          <p:nvPr>
            <p:ph type="title"/>
          </p:nvPr>
        </p:nvSpPr>
        <p:spPr>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dirty="0"/>
              <a:t>传统超算使用方式</a:t>
            </a:r>
          </a:p>
        </p:txBody>
      </p:sp>
    </p:spTree>
    <p:extLst>
      <p:ext uri="{BB962C8B-B14F-4D97-AF65-F5344CB8AC3E}">
        <p14:creationId xmlns:p14="http://schemas.microsoft.com/office/powerpoint/2010/main" val="2813946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9039" y="53742"/>
            <a:ext cx="7885924" cy="1245928"/>
          </a:xfrm>
        </p:spPr>
        <p:txBody>
          <a:bodyPr/>
          <a:lstStyle/>
          <a:p>
            <a:r>
              <a:rPr kumimoji="1" lang="en-US" altLang="zh-CN" dirty="0" err="1" smtClean="0"/>
              <a:t>namd</a:t>
            </a:r>
            <a:endParaRPr kumimoji="1" lang="zh-CN" altLang="en-US" dirty="0"/>
          </a:p>
        </p:txBody>
      </p:sp>
      <p:sp>
        <p:nvSpPr>
          <p:cNvPr id="3" name="内容占位符 2"/>
          <p:cNvSpPr>
            <a:spLocks noGrp="1"/>
          </p:cNvSpPr>
          <p:nvPr>
            <p:ph idx="1"/>
          </p:nvPr>
        </p:nvSpPr>
        <p:spPr>
          <a:xfrm>
            <a:off x="501848" y="1567105"/>
            <a:ext cx="8084630" cy="1230231"/>
          </a:xfrm>
        </p:spPr>
        <p:txBody>
          <a:bodyPr>
            <a:normAutofit fontScale="70000" lnSpcReduction="20000"/>
          </a:bodyPr>
          <a:lstStyle/>
          <a:p>
            <a:r>
              <a:rPr kumimoji="1" lang="zh-CN" altLang="en-US" sz="2387" dirty="0"/>
              <a:t>优势：</a:t>
            </a:r>
          </a:p>
          <a:p>
            <a:pPr lvl="1"/>
            <a:r>
              <a:rPr kumimoji="1" lang="zh-CN" altLang="en-US" sz="2148" dirty="0"/>
              <a:t>通过优化，</a:t>
            </a:r>
            <a:r>
              <a:rPr kumimoji="1" lang="en-US" altLang="zh-CN" sz="2148" dirty="0"/>
              <a:t>CPU</a:t>
            </a:r>
            <a:r>
              <a:rPr kumimoji="1" lang="zh-CN" altLang="en-US" sz="2148" dirty="0"/>
              <a:t>端性能加速比达到</a:t>
            </a:r>
            <a:r>
              <a:rPr kumimoji="1" lang="en-US" altLang="zh-CN" sz="2148" dirty="0"/>
              <a:t>1.12X</a:t>
            </a:r>
            <a:r>
              <a:rPr kumimoji="1" lang="zh-CN" altLang="en-US" sz="2148" dirty="0"/>
              <a:t>。</a:t>
            </a:r>
          </a:p>
          <a:p>
            <a:pPr lvl="1"/>
            <a:r>
              <a:rPr kumimoji="1" lang="zh-CN" altLang="en-US" sz="2148" dirty="0"/>
              <a:t>使用</a:t>
            </a:r>
            <a:r>
              <a:rPr kumimoji="1" lang="en-US" altLang="zh-CN" sz="2148" dirty="0"/>
              <a:t>MIC</a:t>
            </a:r>
            <a:r>
              <a:rPr kumimoji="1" lang="zh-CN" altLang="en-US" sz="2148" dirty="0"/>
              <a:t>加速，相对</a:t>
            </a:r>
            <a:r>
              <a:rPr kumimoji="1" lang="en-US" altLang="zh-CN" sz="2148" dirty="0"/>
              <a:t>CPU</a:t>
            </a:r>
            <a:r>
              <a:rPr kumimoji="1" lang="zh-CN" altLang="en-US" sz="2148" dirty="0"/>
              <a:t>端优化的性能加速比达到</a:t>
            </a:r>
            <a:r>
              <a:rPr kumimoji="1" lang="en-US" altLang="zh-CN" sz="2148" dirty="0"/>
              <a:t>1.8X</a:t>
            </a:r>
            <a:r>
              <a:rPr kumimoji="1" lang="zh-CN" altLang="en-US" sz="2148" dirty="0"/>
              <a:t>。</a:t>
            </a:r>
          </a:p>
          <a:p>
            <a:pPr lvl="1"/>
            <a:r>
              <a:rPr kumimoji="1" lang="zh-CN" altLang="en-US" sz="2148" dirty="0"/>
              <a:t>在</a:t>
            </a:r>
            <a:r>
              <a:rPr kumimoji="1" lang="en-US" altLang="zh-CN" sz="2148" dirty="0"/>
              <a:t>GPU</a:t>
            </a:r>
            <a:r>
              <a:rPr kumimoji="1" lang="zh-CN" altLang="en-US" sz="2148" dirty="0"/>
              <a:t>云，使用多</a:t>
            </a:r>
            <a:r>
              <a:rPr kumimoji="1" lang="en-US" altLang="zh-CN" sz="2148" dirty="0"/>
              <a:t>GPU</a:t>
            </a:r>
            <a:r>
              <a:rPr kumimoji="1" lang="zh-CN" altLang="en-US" sz="2148" dirty="0"/>
              <a:t>加速，相对</a:t>
            </a:r>
            <a:r>
              <a:rPr kumimoji="1" lang="en-US" altLang="zh-CN" sz="2148" dirty="0"/>
              <a:t>CPU</a:t>
            </a:r>
            <a:r>
              <a:rPr kumimoji="1" lang="zh-CN" altLang="en-US" sz="2148" dirty="0"/>
              <a:t>端优化的性能加速比达到</a:t>
            </a:r>
            <a:r>
              <a:rPr kumimoji="1" lang="en-US" altLang="zh-CN" sz="2148" dirty="0"/>
              <a:t>7.18X</a:t>
            </a:r>
            <a:r>
              <a:rPr kumimoji="1" lang="zh-CN" altLang="en-US" sz="2148" dirty="0"/>
              <a:t>。</a:t>
            </a:r>
          </a:p>
          <a:p>
            <a:pPr lvl="1"/>
            <a:r>
              <a:rPr kumimoji="1" lang="zh-CN" altLang="en-US" sz="2148" dirty="0"/>
              <a:t>使用低端</a:t>
            </a:r>
            <a:r>
              <a:rPr kumimoji="1" lang="en-US" altLang="zh-CN" sz="2148" dirty="0"/>
              <a:t>GPGPU</a:t>
            </a:r>
            <a:r>
              <a:rPr kumimoji="1" lang="zh-CN" altLang="en-US" sz="2148" dirty="0"/>
              <a:t>加速，在相同运算时间前提下，减少计算费用。</a:t>
            </a:r>
            <a:endParaRPr kumimoji="1" lang="en-US" altLang="zh-CN" sz="2148" dirty="0"/>
          </a:p>
          <a:p>
            <a:endParaRPr kumimoji="1" lang="zh-CN" altLang="en-US" dirty="0"/>
          </a:p>
        </p:txBody>
      </p:sp>
      <p:sp>
        <p:nvSpPr>
          <p:cNvPr id="4" name="幻灯片编号占位符 3"/>
          <p:cNvSpPr>
            <a:spLocks noGrp="1"/>
          </p:cNvSpPr>
          <p:nvPr>
            <p:ph type="sldNum" sz="quarter" idx="4294967295"/>
          </p:nvPr>
        </p:nvSpPr>
        <p:spPr>
          <a:xfrm>
            <a:off x="6344340" y="6179394"/>
            <a:ext cx="1933375" cy="343858"/>
          </a:xfrm>
          <a:prstGeom prst="rect">
            <a:avLst/>
          </a:prstGeom>
        </p:spPr>
        <p:txBody>
          <a:bodyPr/>
          <a:lstStyle/>
          <a:p>
            <a:fld id="{7CCDB461-6074-094F-86D1-A6BC62EB00D2}" type="slidenum">
              <a:rPr kumimoji="1" lang="zh-CN" altLang="en-US" smtClean="0"/>
              <a:pPr/>
              <a:t>60</a:t>
            </a:fld>
            <a:endParaRPr kumimoji="1" lang="zh-CN" altLang="en-US"/>
          </a:p>
        </p:txBody>
      </p:sp>
      <p:grpSp>
        <p:nvGrpSpPr>
          <p:cNvPr id="32" name="组 31"/>
          <p:cNvGrpSpPr/>
          <p:nvPr/>
        </p:nvGrpSpPr>
        <p:grpSpPr>
          <a:xfrm>
            <a:off x="275192" y="2886344"/>
            <a:ext cx="5462395" cy="3080612"/>
            <a:chOff x="608478" y="4439177"/>
            <a:chExt cx="12352148" cy="5877895"/>
          </a:xfrm>
        </p:grpSpPr>
        <p:graphicFrame>
          <p:nvGraphicFramePr>
            <p:cNvPr id="15" name="图表 14"/>
            <p:cNvGraphicFramePr>
              <a:graphicFrameLocks/>
            </p:cNvGraphicFramePr>
            <p:nvPr>
              <p:extLst/>
            </p:nvPr>
          </p:nvGraphicFramePr>
          <p:xfrm>
            <a:off x="608478" y="4439177"/>
            <a:ext cx="12352148" cy="5877895"/>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直线箭头连接符 6"/>
            <p:cNvCxnSpPr/>
            <p:nvPr/>
          </p:nvCxnSpPr>
          <p:spPr>
            <a:xfrm>
              <a:off x="5973807" y="6041813"/>
              <a:ext cx="2329460" cy="2672625"/>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文本框 7"/>
            <p:cNvSpPr txBox="1"/>
            <p:nvPr/>
          </p:nvSpPr>
          <p:spPr>
            <a:xfrm>
              <a:off x="7064168" y="6694423"/>
              <a:ext cx="827473" cy="806974"/>
            </a:xfrm>
            <a:prstGeom prst="rect">
              <a:avLst/>
            </a:prstGeom>
            <a:noFill/>
          </p:spPr>
          <p:txBody>
            <a:bodyPr wrap="square" rtlCol="0">
              <a:spAutoFit/>
            </a:bodyPr>
            <a:lstStyle/>
            <a:p>
              <a:r>
                <a:rPr kumimoji="1" lang="en-US" altLang="zh-CN" sz="1074" dirty="0">
                  <a:solidFill>
                    <a:srgbClr val="C00000"/>
                  </a:solidFill>
                </a:rPr>
                <a:t>2.9X</a:t>
              </a:r>
              <a:endParaRPr kumimoji="1" lang="zh-CN" altLang="en-US" sz="1074" dirty="0">
                <a:solidFill>
                  <a:srgbClr val="C00000"/>
                </a:solidFill>
              </a:endParaRPr>
            </a:p>
          </p:txBody>
        </p:sp>
        <p:cxnSp>
          <p:nvCxnSpPr>
            <p:cNvPr id="9" name="直线箭头连接符 8"/>
            <p:cNvCxnSpPr/>
            <p:nvPr/>
          </p:nvCxnSpPr>
          <p:spPr>
            <a:xfrm>
              <a:off x="5267739" y="8279296"/>
              <a:ext cx="5247806" cy="773892"/>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2" name="文本框 11"/>
            <p:cNvSpPr txBox="1"/>
            <p:nvPr/>
          </p:nvSpPr>
          <p:spPr>
            <a:xfrm>
              <a:off x="9112073" y="8488019"/>
              <a:ext cx="827473" cy="806974"/>
            </a:xfrm>
            <a:prstGeom prst="rect">
              <a:avLst/>
            </a:prstGeom>
            <a:noFill/>
          </p:spPr>
          <p:txBody>
            <a:bodyPr wrap="square" rtlCol="0">
              <a:spAutoFit/>
            </a:bodyPr>
            <a:lstStyle/>
            <a:p>
              <a:r>
                <a:rPr kumimoji="1" lang="en-US" altLang="zh-CN" sz="1074" dirty="0">
                  <a:solidFill>
                    <a:srgbClr val="0070C0"/>
                  </a:solidFill>
                </a:rPr>
                <a:t>1.8X</a:t>
              </a:r>
              <a:endParaRPr kumimoji="1" lang="zh-CN" altLang="en-US" sz="1074" dirty="0">
                <a:solidFill>
                  <a:srgbClr val="0070C0"/>
                </a:solidFill>
              </a:endParaRPr>
            </a:p>
          </p:txBody>
        </p:sp>
        <p:cxnSp>
          <p:nvCxnSpPr>
            <p:cNvPr id="10" name="直线箭头连接符 9"/>
            <p:cNvCxnSpPr/>
            <p:nvPr/>
          </p:nvCxnSpPr>
          <p:spPr>
            <a:xfrm>
              <a:off x="2504661" y="8169966"/>
              <a:ext cx="2425148" cy="21866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3" name="文本框 12"/>
            <p:cNvSpPr txBox="1"/>
            <p:nvPr/>
          </p:nvSpPr>
          <p:spPr>
            <a:xfrm>
              <a:off x="3495680" y="7822207"/>
              <a:ext cx="1010211" cy="806974"/>
            </a:xfrm>
            <a:prstGeom prst="rect">
              <a:avLst/>
            </a:prstGeom>
            <a:noFill/>
          </p:spPr>
          <p:txBody>
            <a:bodyPr wrap="square" rtlCol="0">
              <a:spAutoFit/>
            </a:bodyPr>
            <a:lstStyle/>
            <a:p>
              <a:r>
                <a:rPr kumimoji="1" lang="en-US" altLang="zh-CN" sz="1074" dirty="0">
                  <a:solidFill>
                    <a:srgbClr val="0070C0"/>
                  </a:solidFill>
                </a:rPr>
                <a:t>1.12X</a:t>
              </a:r>
              <a:endParaRPr kumimoji="1" lang="zh-CN" altLang="en-US" sz="1074" dirty="0">
                <a:solidFill>
                  <a:srgbClr val="0070C0"/>
                </a:solidFill>
              </a:endParaRPr>
            </a:p>
          </p:txBody>
        </p:sp>
        <p:cxnSp>
          <p:nvCxnSpPr>
            <p:cNvPr id="14" name="直线箭头连接符 13"/>
            <p:cNvCxnSpPr/>
            <p:nvPr/>
          </p:nvCxnSpPr>
          <p:spPr>
            <a:xfrm>
              <a:off x="3180522" y="5812151"/>
              <a:ext cx="2393206" cy="229662"/>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文本框 16"/>
            <p:cNvSpPr txBox="1"/>
            <p:nvPr/>
          </p:nvSpPr>
          <p:spPr>
            <a:xfrm>
              <a:off x="4072055" y="5393279"/>
              <a:ext cx="1367306" cy="596667"/>
            </a:xfrm>
            <a:prstGeom prst="rect">
              <a:avLst/>
            </a:prstGeom>
            <a:noFill/>
          </p:spPr>
          <p:txBody>
            <a:bodyPr wrap="none" rtlCol="0">
              <a:spAutoFit/>
            </a:bodyPr>
            <a:lstStyle/>
            <a:p>
              <a:r>
                <a:rPr kumimoji="1" lang="en-US" altLang="zh-CN" sz="1432" dirty="0">
                  <a:solidFill>
                    <a:srgbClr val="C00000"/>
                  </a:solidFill>
                </a:rPr>
                <a:t>1.04X</a:t>
              </a:r>
              <a:endParaRPr kumimoji="1" lang="zh-CN" altLang="en-US" sz="1432" dirty="0">
                <a:solidFill>
                  <a:srgbClr val="C00000"/>
                </a:solidFill>
              </a:endParaRPr>
            </a:p>
          </p:txBody>
        </p:sp>
        <p:cxnSp>
          <p:nvCxnSpPr>
            <p:cNvPr id="28" name="直线箭头连接符 27"/>
            <p:cNvCxnSpPr/>
            <p:nvPr/>
          </p:nvCxnSpPr>
          <p:spPr>
            <a:xfrm>
              <a:off x="3876261" y="6420678"/>
              <a:ext cx="5029200" cy="3140765"/>
            </a:xfrm>
            <a:prstGeom prst="straightConnector1">
              <a:avLst/>
            </a:prstGeom>
            <a:ln w="635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1" name="文本框 30"/>
            <p:cNvSpPr txBox="1"/>
            <p:nvPr/>
          </p:nvSpPr>
          <p:spPr>
            <a:xfrm>
              <a:off x="6080588" y="7547077"/>
              <a:ext cx="1273360" cy="491575"/>
            </a:xfrm>
            <a:prstGeom prst="rect">
              <a:avLst/>
            </a:prstGeom>
            <a:noFill/>
          </p:spPr>
          <p:txBody>
            <a:bodyPr wrap="square" rtlCol="0">
              <a:spAutoFit/>
            </a:bodyPr>
            <a:lstStyle/>
            <a:p>
              <a:r>
                <a:rPr kumimoji="1" lang="en-US" altLang="zh-CN" sz="1074">
                  <a:solidFill>
                    <a:srgbClr val="00B050"/>
                  </a:solidFill>
                </a:rPr>
                <a:t>7.16X</a:t>
              </a:r>
              <a:endParaRPr kumimoji="1" lang="zh-CN" altLang="en-US" sz="1074" dirty="0">
                <a:solidFill>
                  <a:srgbClr val="00B050"/>
                </a:solidFill>
              </a:endParaRPr>
            </a:p>
          </p:txBody>
        </p:sp>
      </p:grpSp>
      <p:graphicFrame>
        <p:nvGraphicFramePr>
          <p:cNvPr id="33" name="图表 32"/>
          <p:cNvGraphicFramePr>
            <a:graphicFrameLocks/>
          </p:cNvGraphicFramePr>
          <p:nvPr>
            <p:extLst/>
          </p:nvPr>
        </p:nvGraphicFramePr>
        <p:xfrm>
          <a:off x="5439609" y="3475567"/>
          <a:ext cx="3405355" cy="2067517"/>
        </p:xfrm>
        <a:graphic>
          <a:graphicData uri="http://schemas.openxmlformats.org/drawingml/2006/chart">
            <c:chart xmlns:c="http://schemas.openxmlformats.org/drawingml/2006/chart" xmlns:r="http://schemas.openxmlformats.org/officeDocument/2006/relationships" r:id="rId3"/>
          </a:graphicData>
        </a:graphic>
      </p:graphicFrame>
      <p:sp>
        <p:nvSpPr>
          <p:cNvPr id="19" name="文本框 4"/>
          <p:cNvSpPr txBox="1"/>
          <p:nvPr/>
        </p:nvSpPr>
        <p:spPr>
          <a:xfrm>
            <a:off x="3639876" y="3979709"/>
            <a:ext cx="1533430"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Wingdings" panose="05000000000000000000" pitchFamily="2" charset="2"/>
              <a:buChar char="n"/>
            </a:pPr>
            <a:r>
              <a:rPr lang="zh-CN" altLang="en-US" sz="1600" dirty="0" smtClean="0">
                <a:solidFill>
                  <a:srgbClr val="FF0000"/>
                </a:solidFill>
              </a:rPr>
              <a:t>长沙超算</a:t>
            </a:r>
            <a:endParaRPr lang="en-US" altLang="zh-CN" sz="1600" dirty="0" smtClean="0">
              <a:solidFill>
                <a:srgbClr val="FF0000"/>
              </a:solidFill>
            </a:endParaRPr>
          </a:p>
          <a:p>
            <a:pPr marL="285750" indent="-285750">
              <a:buFont typeface="Wingdings" panose="05000000000000000000" pitchFamily="2" charset="2"/>
              <a:buChar char="n"/>
            </a:pPr>
            <a:r>
              <a:rPr lang="en-US" altLang="zh-CN" sz="1600" dirty="0" smtClean="0">
                <a:solidFill>
                  <a:schemeClr val="bg2">
                    <a:lumMod val="50000"/>
                  </a:schemeClr>
                </a:solidFill>
              </a:rPr>
              <a:t>GPU</a:t>
            </a:r>
            <a:r>
              <a:rPr lang="zh-CN" altLang="en-US" sz="1600" dirty="0" smtClean="0">
                <a:solidFill>
                  <a:schemeClr val="bg2">
                    <a:lumMod val="50000"/>
                  </a:schemeClr>
                </a:solidFill>
              </a:rPr>
              <a:t>云平台</a:t>
            </a:r>
            <a:endParaRPr lang="en-US" altLang="zh-CN" sz="1600" dirty="0" smtClean="0">
              <a:solidFill>
                <a:schemeClr val="bg2">
                  <a:lumMod val="50000"/>
                </a:schemeClr>
              </a:solidFill>
            </a:endParaRPr>
          </a:p>
        </p:txBody>
      </p:sp>
    </p:spTree>
    <p:extLst>
      <p:ext uri="{BB962C8B-B14F-4D97-AF65-F5344CB8AC3E}">
        <p14:creationId xmlns:p14="http://schemas.microsoft.com/office/powerpoint/2010/main" val="972478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表 8"/>
          <p:cNvGraphicFramePr>
            <a:graphicFrameLocks/>
          </p:cNvGraphicFramePr>
          <p:nvPr>
            <p:extLst>
              <p:ext uri="{D42A27DB-BD31-4B8C-83A1-F6EECF244321}">
                <p14:modId xmlns:p14="http://schemas.microsoft.com/office/powerpoint/2010/main" val="186653370"/>
              </p:ext>
            </p:extLst>
          </p:nvPr>
        </p:nvGraphicFramePr>
        <p:xfrm>
          <a:off x="275192" y="3442604"/>
          <a:ext cx="4815747" cy="2908718"/>
        </p:xfrm>
        <a:graphic>
          <a:graphicData uri="http://schemas.openxmlformats.org/drawingml/2006/chart">
            <c:chart xmlns:c="http://schemas.openxmlformats.org/drawingml/2006/chart" xmlns:r="http://schemas.openxmlformats.org/officeDocument/2006/relationships" r:id="rId2"/>
          </a:graphicData>
        </a:graphic>
      </p:graphicFrame>
      <p:sp>
        <p:nvSpPr>
          <p:cNvPr id="2" name="标题 1"/>
          <p:cNvSpPr>
            <a:spLocks noGrp="1"/>
          </p:cNvSpPr>
          <p:nvPr>
            <p:ph type="title"/>
          </p:nvPr>
        </p:nvSpPr>
        <p:spPr>
          <a:xfrm>
            <a:off x="629039" y="80544"/>
            <a:ext cx="7885924" cy="1245928"/>
          </a:xfrm>
        </p:spPr>
        <p:txBody>
          <a:bodyPr/>
          <a:lstStyle/>
          <a:p>
            <a:r>
              <a:rPr kumimoji="1" lang="en-US" altLang="zh-CN" dirty="0" err="1" smtClean="0"/>
              <a:t>Lammps</a:t>
            </a:r>
            <a:endParaRPr kumimoji="1" lang="zh-CN" altLang="en-US" dirty="0"/>
          </a:p>
        </p:txBody>
      </p:sp>
      <p:sp>
        <p:nvSpPr>
          <p:cNvPr id="3" name="内容占位符 2"/>
          <p:cNvSpPr>
            <a:spLocks noGrp="1"/>
          </p:cNvSpPr>
          <p:nvPr>
            <p:ph idx="1"/>
          </p:nvPr>
        </p:nvSpPr>
        <p:spPr>
          <a:xfrm>
            <a:off x="501848" y="1449484"/>
            <a:ext cx="8084630" cy="1532134"/>
          </a:xfrm>
        </p:spPr>
        <p:txBody>
          <a:bodyPr>
            <a:normAutofit fontScale="62500" lnSpcReduction="20000"/>
          </a:bodyPr>
          <a:lstStyle/>
          <a:p>
            <a:r>
              <a:rPr kumimoji="1" lang="zh-CN" altLang="en-US" sz="2387" dirty="0"/>
              <a:t>优势：</a:t>
            </a:r>
          </a:p>
          <a:p>
            <a:pPr lvl="1"/>
            <a:r>
              <a:rPr kumimoji="1" lang="zh-CN" altLang="en-US" sz="2148" dirty="0"/>
              <a:t>通过优化，</a:t>
            </a:r>
            <a:r>
              <a:rPr kumimoji="1" lang="en-US" altLang="zh-CN" sz="2148" dirty="0"/>
              <a:t>CPU</a:t>
            </a:r>
            <a:r>
              <a:rPr kumimoji="1" lang="zh-CN" altLang="en-US" sz="2148" dirty="0"/>
              <a:t>端性能加速比达到</a:t>
            </a:r>
            <a:r>
              <a:rPr kumimoji="1" lang="en-US" altLang="zh-CN" sz="2148" dirty="0"/>
              <a:t>1.7X</a:t>
            </a:r>
            <a:r>
              <a:rPr kumimoji="1" lang="zh-CN" altLang="en-US" sz="2148" dirty="0"/>
              <a:t>。</a:t>
            </a:r>
            <a:endParaRPr kumimoji="1" lang="zh-CN" altLang="en-US" sz="2387" dirty="0"/>
          </a:p>
          <a:p>
            <a:pPr lvl="1"/>
            <a:r>
              <a:rPr kumimoji="1" lang="zh-CN" altLang="en-US" sz="2148" dirty="0"/>
              <a:t>使用多块</a:t>
            </a:r>
            <a:r>
              <a:rPr kumimoji="1" lang="en-US" altLang="zh-CN" sz="2148" dirty="0"/>
              <a:t>MIC</a:t>
            </a:r>
            <a:r>
              <a:rPr kumimoji="1" lang="zh-CN" altLang="en-US" sz="2148" dirty="0"/>
              <a:t>卡加速，相对</a:t>
            </a:r>
            <a:r>
              <a:rPr kumimoji="1" lang="en-US" altLang="zh-CN" sz="2148" dirty="0"/>
              <a:t>CPU</a:t>
            </a:r>
            <a:r>
              <a:rPr kumimoji="1" lang="zh-CN" altLang="en-US" sz="2148" dirty="0"/>
              <a:t>端优化的性能加速比达到</a:t>
            </a:r>
            <a:r>
              <a:rPr kumimoji="1" lang="en-US" altLang="zh-CN" sz="2148" dirty="0"/>
              <a:t>1.88X</a:t>
            </a:r>
            <a:r>
              <a:rPr kumimoji="1" lang="zh-CN" altLang="en-US" sz="2148" dirty="0"/>
              <a:t>。</a:t>
            </a:r>
          </a:p>
          <a:p>
            <a:r>
              <a:rPr kumimoji="1" lang="zh-CN" altLang="en-US" sz="2387" dirty="0"/>
              <a:t>注意：</a:t>
            </a:r>
          </a:p>
          <a:p>
            <a:pPr lvl="1"/>
            <a:r>
              <a:rPr kumimoji="1" lang="en-US" altLang="zh-CN" sz="2148" dirty="0" err="1"/>
              <a:t>Lammps</a:t>
            </a:r>
            <a:r>
              <a:rPr kumimoji="1" lang="zh-CN" altLang="en-US" sz="2148" dirty="0"/>
              <a:t>优化效果对算例某些类型有效果，需要根据客户具体的算例类型而定。</a:t>
            </a:r>
            <a:endParaRPr kumimoji="1" lang="en-US" altLang="zh-CN" sz="2148" dirty="0"/>
          </a:p>
          <a:p>
            <a:pPr lvl="1"/>
            <a:r>
              <a:rPr kumimoji="1" lang="en-US" altLang="zh-CN" sz="2148" dirty="0" err="1"/>
              <a:t>Lammps</a:t>
            </a:r>
            <a:r>
              <a:rPr kumimoji="1" lang="zh-CN" altLang="en-US" sz="2148" dirty="0"/>
              <a:t>在</a:t>
            </a:r>
            <a:r>
              <a:rPr kumimoji="1" lang="en-US" altLang="zh-CN" sz="2148" dirty="0"/>
              <a:t>GPGPU</a:t>
            </a:r>
            <a:r>
              <a:rPr kumimoji="1" lang="zh-CN" altLang="en-US" sz="2148" dirty="0"/>
              <a:t>上受到算例粒子数的限制。</a:t>
            </a:r>
          </a:p>
          <a:p>
            <a:pPr marL="429618" lvl="1" indent="0">
              <a:buNone/>
            </a:pPr>
            <a:r>
              <a:rPr kumimoji="1" lang="zh-CN" altLang="en-US" sz="2148" dirty="0"/>
              <a:t>（目前长沙</a:t>
            </a:r>
            <a:r>
              <a:rPr kumimoji="1" lang="en-US" altLang="zh-CN" sz="2148" dirty="0"/>
              <a:t>GPU</a:t>
            </a:r>
            <a:r>
              <a:rPr kumimoji="1" lang="zh-CN" altLang="en-US" sz="2148" dirty="0"/>
              <a:t>测试的粒子数为</a:t>
            </a:r>
            <a:r>
              <a:rPr kumimoji="1" lang="en-US" altLang="zh-CN" sz="2148" dirty="0"/>
              <a:t> </a:t>
            </a:r>
            <a:r>
              <a:rPr lang="en-US" altLang="zh-CN" sz="2029" dirty="0"/>
              <a:t>1, 680, 000</a:t>
            </a:r>
            <a:r>
              <a:rPr lang="zh-CN" altLang="en-US" sz="2029" dirty="0"/>
              <a:t>，百度云测试的粒子数为</a:t>
            </a:r>
            <a:r>
              <a:rPr lang="en-US" altLang="zh-CN" sz="2148" dirty="0"/>
              <a:t>7, 200, 000</a:t>
            </a:r>
            <a:r>
              <a:rPr kumimoji="1" lang="zh-CN" altLang="en-US" sz="2148" dirty="0"/>
              <a:t>）。</a:t>
            </a:r>
          </a:p>
        </p:txBody>
      </p:sp>
      <p:sp>
        <p:nvSpPr>
          <p:cNvPr id="4" name="幻灯片编号占位符 3"/>
          <p:cNvSpPr>
            <a:spLocks noGrp="1"/>
          </p:cNvSpPr>
          <p:nvPr>
            <p:ph type="sldNum" sz="quarter" idx="4294967295"/>
          </p:nvPr>
        </p:nvSpPr>
        <p:spPr>
          <a:xfrm>
            <a:off x="6344340" y="6179394"/>
            <a:ext cx="1933375" cy="343858"/>
          </a:xfrm>
          <a:prstGeom prst="rect">
            <a:avLst/>
          </a:prstGeom>
        </p:spPr>
        <p:txBody>
          <a:bodyPr/>
          <a:lstStyle/>
          <a:p>
            <a:fld id="{7CCDB461-6074-094F-86D1-A6BC62EB00D2}" type="slidenum">
              <a:rPr kumimoji="1" lang="zh-CN" altLang="en-US" smtClean="0"/>
              <a:pPr/>
              <a:t>61</a:t>
            </a:fld>
            <a:endParaRPr kumimoji="1" lang="zh-CN" altLang="en-US"/>
          </a:p>
        </p:txBody>
      </p:sp>
      <p:graphicFrame>
        <p:nvGraphicFramePr>
          <p:cNvPr id="6" name="图表 5"/>
          <p:cNvGraphicFramePr>
            <a:graphicFrameLocks/>
          </p:cNvGraphicFramePr>
          <p:nvPr>
            <p:extLst/>
          </p:nvPr>
        </p:nvGraphicFramePr>
        <p:xfrm>
          <a:off x="4947878" y="2845281"/>
          <a:ext cx="3944655" cy="1821190"/>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直线箭头连接符 10"/>
          <p:cNvCxnSpPr/>
          <p:nvPr/>
        </p:nvCxnSpPr>
        <p:spPr>
          <a:xfrm>
            <a:off x="899592" y="4740859"/>
            <a:ext cx="1431604" cy="312208"/>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14" name="文本框 13"/>
          <p:cNvSpPr txBox="1"/>
          <p:nvPr/>
        </p:nvSpPr>
        <p:spPr>
          <a:xfrm>
            <a:off x="1324954" y="4615219"/>
            <a:ext cx="509511" cy="563488"/>
          </a:xfrm>
          <a:prstGeom prst="rect">
            <a:avLst/>
          </a:prstGeom>
          <a:noFill/>
        </p:spPr>
        <p:txBody>
          <a:bodyPr wrap="square" rtlCol="0">
            <a:spAutoFit/>
          </a:bodyPr>
          <a:lstStyle/>
          <a:p>
            <a:r>
              <a:rPr kumimoji="1" lang="en-US" altLang="zh-CN" sz="1531" dirty="0">
                <a:solidFill>
                  <a:srgbClr val="0070C0"/>
                </a:solidFill>
              </a:rPr>
              <a:t>1.7X</a:t>
            </a:r>
            <a:endParaRPr kumimoji="1" lang="zh-CN" altLang="en-US" sz="1531" dirty="0">
              <a:solidFill>
                <a:srgbClr val="0070C0"/>
              </a:solidFill>
            </a:endParaRPr>
          </a:p>
        </p:txBody>
      </p:sp>
      <p:graphicFrame>
        <p:nvGraphicFramePr>
          <p:cNvPr id="12" name="图表 11"/>
          <p:cNvGraphicFramePr>
            <a:graphicFrameLocks/>
          </p:cNvGraphicFramePr>
          <p:nvPr>
            <p:extLst/>
          </p:nvPr>
        </p:nvGraphicFramePr>
        <p:xfrm>
          <a:off x="5090939" y="4666471"/>
          <a:ext cx="3617740" cy="18567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24646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9039" y="120761"/>
            <a:ext cx="7885924" cy="1245928"/>
          </a:xfrm>
        </p:spPr>
        <p:txBody>
          <a:bodyPr/>
          <a:lstStyle/>
          <a:p>
            <a:r>
              <a:rPr kumimoji="1" lang="en-US" altLang="zh-CN" dirty="0" smtClean="0"/>
              <a:t>VASP</a:t>
            </a:r>
            <a:endParaRPr kumimoji="1" lang="zh-CN" altLang="en-US" dirty="0"/>
          </a:p>
        </p:txBody>
      </p:sp>
      <p:sp>
        <p:nvSpPr>
          <p:cNvPr id="3" name="内容占位符 2"/>
          <p:cNvSpPr>
            <a:spLocks noGrp="1"/>
          </p:cNvSpPr>
          <p:nvPr>
            <p:ph idx="1"/>
          </p:nvPr>
        </p:nvSpPr>
        <p:spPr>
          <a:xfrm>
            <a:off x="501848" y="1618380"/>
            <a:ext cx="8084630" cy="1399651"/>
          </a:xfrm>
        </p:spPr>
        <p:txBody>
          <a:bodyPr>
            <a:normAutofit fontScale="85000" lnSpcReduction="20000"/>
          </a:bodyPr>
          <a:lstStyle/>
          <a:p>
            <a:r>
              <a:rPr kumimoji="1" lang="zh-CN" altLang="en-US" sz="1909" dirty="0"/>
              <a:t> 优势：</a:t>
            </a:r>
          </a:p>
          <a:p>
            <a:pPr lvl="1"/>
            <a:r>
              <a:rPr kumimoji="1" lang="zh-CN" altLang="en-US" sz="1671" dirty="0"/>
              <a:t>使用</a:t>
            </a:r>
            <a:r>
              <a:rPr kumimoji="1" lang="en-US" altLang="zh-CN" sz="1671" dirty="0"/>
              <a:t>GPU</a:t>
            </a:r>
            <a:r>
              <a:rPr kumimoji="1" lang="zh-CN" altLang="en-US" sz="1671" dirty="0"/>
              <a:t>加速器，可以减短运行时间，使用多块</a:t>
            </a:r>
            <a:r>
              <a:rPr kumimoji="1" lang="en-US" altLang="zh-CN" sz="1671" dirty="0"/>
              <a:t>GPU</a:t>
            </a:r>
            <a:r>
              <a:rPr kumimoji="1" lang="zh-CN" altLang="en-US" sz="1671" dirty="0"/>
              <a:t>加速，相对</a:t>
            </a:r>
            <a:r>
              <a:rPr kumimoji="1" lang="en-US" altLang="zh-CN" sz="1671" dirty="0"/>
              <a:t>CPU</a:t>
            </a:r>
            <a:r>
              <a:rPr kumimoji="1" lang="zh-CN" altLang="en-US" sz="1671" dirty="0"/>
              <a:t>端，性能加速比达到</a:t>
            </a:r>
            <a:r>
              <a:rPr kumimoji="1" lang="en-US" altLang="zh-CN" sz="1671" dirty="0"/>
              <a:t>3.5X</a:t>
            </a:r>
            <a:r>
              <a:rPr kumimoji="1" lang="zh-CN" altLang="en-US" sz="1671" dirty="0"/>
              <a:t>。</a:t>
            </a:r>
          </a:p>
          <a:p>
            <a:r>
              <a:rPr kumimoji="1" lang="zh-CN" altLang="en-US" sz="1909" dirty="0"/>
              <a:t>注意</a:t>
            </a:r>
            <a:r>
              <a:rPr kumimoji="1" lang="zh-CN" altLang="en-US" sz="1671" dirty="0"/>
              <a:t>：</a:t>
            </a:r>
          </a:p>
          <a:p>
            <a:pPr lvl="1"/>
            <a:r>
              <a:rPr kumimoji="1" lang="en-US" altLang="zh-CN" sz="1671" dirty="0"/>
              <a:t>VASP</a:t>
            </a:r>
            <a:r>
              <a:rPr kumimoji="1" lang="zh-CN" altLang="en-US" sz="1671" dirty="0"/>
              <a:t>优化效果对算例某些类型有效果，需要根据客户具体的算例类型而定。</a:t>
            </a:r>
            <a:endParaRPr kumimoji="1" lang="en-US" altLang="zh-CN" sz="1671" dirty="0"/>
          </a:p>
          <a:p>
            <a:pPr lvl="1"/>
            <a:r>
              <a:rPr kumimoji="1" lang="en-US" altLang="zh-CN" sz="1671" dirty="0"/>
              <a:t>VASP</a:t>
            </a:r>
            <a:r>
              <a:rPr kumimoji="1" lang="zh-CN" altLang="en-US" sz="1671" dirty="0"/>
              <a:t>在</a:t>
            </a:r>
            <a:r>
              <a:rPr kumimoji="1" lang="en-US" altLang="zh-CN" sz="1671" dirty="0"/>
              <a:t>GPGPU</a:t>
            </a:r>
            <a:r>
              <a:rPr kumimoji="1" lang="zh-CN" altLang="en-US" sz="1671" dirty="0"/>
              <a:t>上受到计算规模的限制。</a:t>
            </a:r>
          </a:p>
          <a:p>
            <a:pPr lvl="1"/>
            <a:endParaRPr kumimoji="1" lang="zh-CN" altLang="en-US" sz="1671" dirty="0"/>
          </a:p>
          <a:p>
            <a:pPr lvl="1"/>
            <a:endParaRPr kumimoji="1" lang="zh-CN" altLang="en-US" sz="1671" dirty="0"/>
          </a:p>
          <a:p>
            <a:pPr lvl="1"/>
            <a:endParaRPr kumimoji="1" lang="zh-CN" altLang="en-US" sz="1671" dirty="0"/>
          </a:p>
          <a:p>
            <a:pPr lvl="1"/>
            <a:endParaRPr kumimoji="1" lang="zh-CN" altLang="en-US" sz="1671" dirty="0"/>
          </a:p>
        </p:txBody>
      </p:sp>
      <p:sp>
        <p:nvSpPr>
          <p:cNvPr id="4" name="幻灯片编号占位符 3"/>
          <p:cNvSpPr>
            <a:spLocks noGrp="1"/>
          </p:cNvSpPr>
          <p:nvPr>
            <p:ph type="sldNum" sz="quarter" idx="4294967295"/>
          </p:nvPr>
        </p:nvSpPr>
        <p:spPr>
          <a:xfrm>
            <a:off x="6344340" y="6179394"/>
            <a:ext cx="1933375" cy="343858"/>
          </a:xfrm>
          <a:prstGeom prst="rect">
            <a:avLst/>
          </a:prstGeom>
        </p:spPr>
        <p:txBody>
          <a:bodyPr/>
          <a:lstStyle/>
          <a:p>
            <a:fld id="{7CCDB461-6074-094F-86D1-A6BC62EB00D2}" type="slidenum">
              <a:rPr kumimoji="1" lang="zh-CN" altLang="en-US" smtClean="0"/>
              <a:pPr/>
              <a:t>62</a:t>
            </a:fld>
            <a:endParaRPr kumimoji="1" lang="zh-CN" altLang="en-US"/>
          </a:p>
        </p:txBody>
      </p:sp>
      <p:graphicFrame>
        <p:nvGraphicFramePr>
          <p:cNvPr id="5" name="图表 4"/>
          <p:cNvGraphicFramePr>
            <a:graphicFrameLocks/>
          </p:cNvGraphicFramePr>
          <p:nvPr>
            <p:extLst>
              <p:ext uri="{D42A27DB-BD31-4B8C-83A1-F6EECF244321}">
                <p14:modId xmlns:p14="http://schemas.microsoft.com/office/powerpoint/2010/main" val="119501572"/>
              </p:ext>
            </p:extLst>
          </p:nvPr>
        </p:nvGraphicFramePr>
        <p:xfrm>
          <a:off x="275191" y="3107555"/>
          <a:ext cx="4981808" cy="30718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p:cNvGraphicFramePr>
            <a:graphicFrameLocks/>
          </p:cNvGraphicFramePr>
          <p:nvPr>
            <p:extLst/>
          </p:nvPr>
        </p:nvGraphicFramePr>
        <p:xfrm>
          <a:off x="5256999" y="3700040"/>
          <a:ext cx="3556136" cy="23011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88248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9039" y="13522"/>
            <a:ext cx="7885924" cy="1245928"/>
          </a:xfrm>
        </p:spPr>
        <p:txBody>
          <a:bodyPr/>
          <a:lstStyle/>
          <a:p>
            <a:r>
              <a:rPr kumimoji="1" lang="en-US" altLang="zh-CN" dirty="0"/>
              <a:t>Q</a:t>
            </a:r>
            <a:r>
              <a:rPr kumimoji="1" lang="en-US" altLang="zh-CN" dirty="0" smtClean="0"/>
              <a:t>uantum</a:t>
            </a:r>
            <a:r>
              <a:rPr kumimoji="1" lang="zh-CN" altLang="en-US" dirty="0" smtClean="0"/>
              <a:t> </a:t>
            </a:r>
            <a:r>
              <a:rPr kumimoji="1" lang="en-US" altLang="zh-CN" dirty="0" smtClean="0"/>
              <a:t>Espresso - </a:t>
            </a:r>
            <a:r>
              <a:rPr kumimoji="1" lang="en-US" altLang="zh-CN" dirty="0" err="1" smtClean="0"/>
              <a:t>PHonon</a:t>
            </a:r>
            <a:endParaRPr kumimoji="1" lang="zh-CN" altLang="en-US" dirty="0"/>
          </a:p>
        </p:txBody>
      </p:sp>
      <p:sp>
        <p:nvSpPr>
          <p:cNvPr id="3" name="内容占位符 2"/>
          <p:cNvSpPr>
            <a:spLocks noGrp="1"/>
          </p:cNvSpPr>
          <p:nvPr>
            <p:ph idx="1"/>
          </p:nvPr>
        </p:nvSpPr>
        <p:spPr>
          <a:xfrm>
            <a:off x="501848" y="1710531"/>
            <a:ext cx="8084630" cy="1235605"/>
          </a:xfrm>
        </p:spPr>
        <p:txBody>
          <a:bodyPr>
            <a:normAutofit/>
          </a:bodyPr>
          <a:lstStyle/>
          <a:p>
            <a:r>
              <a:rPr kumimoji="1" lang="zh-CN" altLang="en-US" sz="2387" dirty="0"/>
              <a:t>优势：</a:t>
            </a:r>
          </a:p>
          <a:p>
            <a:pPr lvl="1"/>
            <a:r>
              <a:rPr kumimoji="1" lang="zh-CN" altLang="en-US" sz="2148" dirty="0"/>
              <a:t>选择合适的计算平台，既能有</a:t>
            </a:r>
            <a:r>
              <a:rPr kumimoji="1" lang="en-US" altLang="zh-CN" sz="2148" dirty="0"/>
              <a:t>1.67X</a:t>
            </a:r>
            <a:r>
              <a:rPr kumimoji="1" lang="zh-CN" altLang="en-US" sz="2148" dirty="0"/>
              <a:t>的性能加速比，又能选择廉价的核时。</a:t>
            </a:r>
          </a:p>
        </p:txBody>
      </p:sp>
      <p:sp>
        <p:nvSpPr>
          <p:cNvPr id="4" name="幻灯片编号占位符 3"/>
          <p:cNvSpPr>
            <a:spLocks noGrp="1"/>
          </p:cNvSpPr>
          <p:nvPr>
            <p:ph type="sldNum" sz="quarter" idx="4294967295"/>
          </p:nvPr>
        </p:nvSpPr>
        <p:spPr>
          <a:xfrm>
            <a:off x="6344340" y="6179394"/>
            <a:ext cx="1933375" cy="343858"/>
          </a:xfrm>
          <a:prstGeom prst="rect">
            <a:avLst/>
          </a:prstGeom>
        </p:spPr>
        <p:txBody>
          <a:bodyPr/>
          <a:lstStyle/>
          <a:p>
            <a:fld id="{7CCDB461-6074-094F-86D1-A6BC62EB00D2}" type="slidenum">
              <a:rPr kumimoji="1" lang="zh-CN" altLang="en-US" smtClean="0"/>
              <a:pPr/>
              <a:t>63</a:t>
            </a:fld>
            <a:endParaRPr kumimoji="1" lang="zh-CN" altLang="en-US"/>
          </a:p>
        </p:txBody>
      </p:sp>
      <p:graphicFrame>
        <p:nvGraphicFramePr>
          <p:cNvPr id="6" name="图表 5"/>
          <p:cNvGraphicFramePr>
            <a:graphicFrameLocks/>
          </p:cNvGraphicFramePr>
          <p:nvPr>
            <p:extLst/>
          </p:nvPr>
        </p:nvGraphicFramePr>
        <p:xfrm>
          <a:off x="713141" y="2699945"/>
          <a:ext cx="7564573" cy="33517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76001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p:cNvGraphicFramePr>
            <a:graphicFrameLocks noGrp="1"/>
          </p:cNvGraphicFramePr>
          <p:nvPr>
            <p:ph idx="1"/>
            <p:extLst/>
          </p:nvPr>
        </p:nvGraphicFramePr>
        <p:xfrm>
          <a:off x="579967" y="95144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1"/>
          <p:cNvSpPr>
            <a:spLocks noGrp="1"/>
          </p:cNvSpPr>
          <p:nvPr>
            <p:ph type="title"/>
          </p:nvPr>
        </p:nvSpPr>
        <p:spPr>
          <a:xfrm>
            <a:off x="762057" y="5532437"/>
            <a:ext cx="7886700" cy="1325563"/>
          </a:xfrm>
        </p:spPr>
        <p:txBody>
          <a:bodyPr>
            <a:normAutofit/>
          </a:bodyPr>
          <a:lstStyle/>
          <a:p>
            <a:pPr algn="ctr"/>
            <a:r>
              <a:rPr kumimoji="1" lang="zh-CN" altLang="en-US" sz="3600" dirty="0" smtClean="0">
                <a:solidFill>
                  <a:srgbClr val="2E75B6"/>
                </a:solidFill>
              </a:rPr>
              <a:t>省钱、省心的全新超算体验！</a:t>
            </a:r>
            <a:endParaRPr kumimoji="1" lang="zh-CN" altLang="en-US" sz="3600" dirty="0">
              <a:solidFill>
                <a:srgbClr val="2E75B6"/>
              </a:solidFill>
            </a:endParaRPr>
          </a:p>
        </p:txBody>
      </p:sp>
    </p:spTree>
    <p:extLst>
      <p:ext uri="{BB962C8B-B14F-4D97-AF65-F5344CB8AC3E}">
        <p14:creationId xmlns:p14="http://schemas.microsoft.com/office/powerpoint/2010/main" val="10345145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2602240"/>
            <a:ext cx="9144000" cy="1470025"/>
          </a:xfrm>
        </p:spPr>
        <p:txBody>
          <a:bodyPr>
            <a:normAutofit/>
          </a:bodyPr>
          <a:lstStyle/>
          <a:p>
            <a:r>
              <a:rPr lang="en-US" altLang="zh-CN" sz="8200" b="1" dirty="0" smtClean="0">
                <a:solidFill>
                  <a:schemeClr val="bg1"/>
                </a:solidFill>
                <a:latin typeface="Microsoft YaHei" charset="-122"/>
                <a:ea typeface="Microsoft YaHei" charset="-122"/>
                <a:cs typeface="Microsoft YaHei" charset="-122"/>
              </a:rPr>
              <a:t>THANKS</a:t>
            </a:r>
            <a:r>
              <a:rPr lang="en-US" altLang="zh-CN" sz="8200" b="1" dirty="0" smtClean="0">
                <a:solidFill>
                  <a:schemeClr val="bg1"/>
                </a:solidFill>
                <a:latin typeface="微软雅黑" panose="020B0503020204020204" pitchFamily="34" charset="-122"/>
                <a:ea typeface="微软雅黑" panose="020B0503020204020204" pitchFamily="34" charset="-122"/>
              </a:rPr>
              <a:t>!</a:t>
            </a:r>
            <a:endParaRPr lang="zh-CN" altLang="en-US" sz="8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63727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body" idx="1"/>
          </p:nvPr>
        </p:nvSpPr>
        <p:spPr>
          <a:xfrm>
            <a:off x="629207" y="1925071"/>
            <a:ext cx="7893694" cy="4092453"/>
          </a:xfrm>
          <a:prstGeom prst="rect">
            <a:avLst/>
          </a:prstGeom>
        </p:spPr>
        <p:txBody>
          <a:bodyPr>
            <a:normAutofit/>
          </a:bodyPr>
          <a:lstStyle/>
          <a:p>
            <a:pPr lvl="0">
              <a:buSzTx/>
              <a:buNone/>
              <a:defRPr sz="1800"/>
            </a:pPr>
            <a:r>
              <a:rPr sz="2553" b="1" dirty="0" err="1">
                <a:latin typeface="+mn-ea"/>
              </a:rPr>
              <a:t>存在的问题</a:t>
            </a:r>
            <a:endParaRPr sz="2553" b="1" dirty="0">
              <a:latin typeface="+mn-ea"/>
            </a:endParaRPr>
          </a:p>
          <a:p>
            <a:pPr lvl="0">
              <a:defRPr sz="1800"/>
            </a:pPr>
            <a:r>
              <a:rPr lang="zh-CN" altLang="en-US" sz="2553" dirty="0">
                <a:latin typeface="+mn-ea"/>
              </a:rPr>
              <a:t>只能使用一家超算资源</a:t>
            </a:r>
            <a:endParaRPr lang="en-US" sz="2553" dirty="0">
              <a:latin typeface="+mn-ea"/>
            </a:endParaRPr>
          </a:p>
          <a:p>
            <a:pPr lvl="0">
              <a:defRPr sz="1800"/>
            </a:pPr>
            <a:r>
              <a:rPr lang="zh-CN" altLang="en-US" sz="2553" dirty="0">
                <a:latin typeface="+mn-ea"/>
              </a:rPr>
              <a:t>周期漫长</a:t>
            </a:r>
            <a:endParaRPr sz="2553" dirty="0">
              <a:latin typeface="+mn-ea"/>
            </a:endParaRPr>
          </a:p>
          <a:p>
            <a:pPr lvl="0">
              <a:defRPr sz="1800"/>
            </a:pPr>
            <a:r>
              <a:rPr lang="zh-CN" altLang="en-US" sz="2553" dirty="0" smtClean="0">
                <a:latin typeface="+mn-ea"/>
              </a:rPr>
              <a:t>系统学习成本高</a:t>
            </a:r>
            <a:endParaRPr lang="en-US" altLang="zh-CN" sz="2553" dirty="0" smtClean="0">
              <a:latin typeface="+mn-ea"/>
            </a:endParaRPr>
          </a:p>
          <a:p>
            <a:pPr lvl="0">
              <a:defRPr sz="1800"/>
            </a:pPr>
            <a:r>
              <a:rPr lang="zh-CN" altLang="en-US" sz="2553" dirty="0" smtClean="0">
                <a:latin typeface="+mn-ea"/>
              </a:rPr>
              <a:t>应用安装、使用、高效运行学习成本高</a:t>
            </a:r>
            <a:endParaRPr sz="2553" dirty="0">
              <a:latin typeface="+mn-ea"/>
            </a:endParaRPr>
          </a:p>
          <a:p>
            <a:pPr lvl="0">
              <a:defRPr sz="1800"/>
            </a:pPr>
            <a:endParaRPr sz="2553" dirty="0">
              <a:latin typeface="+mn-ea"/>
            </a:endParaRPr>
          </a:p>
          <a:p>
            <a:pPr lvl="0">
              <a:buSzTx/>
              <a:buNone/>
              <a:defRPr sz="1800"/>
            </a:pPr>
            <a:r>
              <a:rPr lang="zh-CN" altLang="en-US" sz="2553" b="1" dirty="0" smtClean="0">
                <a:latin typeface="+mn-ea"/>
              </a:rPr>
              <a:t>计算任务往往紧急，具有时效性</a:t>
            </a:r>
            <a:endParaRPr sz="2553" b="1" dirty="0">
              <a:latin typeface="+mn-ea"/>
            </a:endParaRPr>
          </a:p>
          <a:p>
            <a:pPr lvl="0">
              <a:buSzTx/>
              <a:buNone/>
              <a:defRPr sz="1800"/>
            </a:pPr>
            <a:r>
              <a:rPr lang="zh-CN" altLang="en-US" sz="2553" b="1" dirty="0" smtClean="0">
                <a:latin typeface="+mn-ea"/>
              </a:rPr>
              <a:t>需要一种</a:t>
            </a:r>
            <a:r>
              <a:rPr sz="2553" b="1" dirty="0" err="1" smtClean="0">
                <a:latin typeface="+mn-ea"/>
              </a:rPr>
              <a:t>方便</a:t>
            </a:r>
            <a:r>
              <a:rPr sz="2553" b="1" dirty="0" err="1">
                <a:latin typeface="+mn-ea"/>
              </a:rPr>
              <a:t>、快捷、</a:t>
            </a:r>
            <a:r>
              <a:rPr sz="2553" b="1" dirty="0" err="1" smtClean="0">
                <a:latin typeface="+mn-ea"/>
              </a:rPr>
              <a:t>高效</a:t>
            </a:r>
            <a:r>
              <a:rPr lang="zh-CN" altLang="en-US" sz="2553" b="1" dirty="0" smtClean="0">
                <a:latin typeface="+mn-ea"/>
              </a:rPr>
              <a:t>的超算使用</a:t>
            </a:r>
            <a:r>
              <a:rPr lang="zh-CN" altLang="en-US" sz="2553" b="1" dirty="0">
                <a:latin typeface="+mn-ea"/>
              </a:rPr>
              <a:t>方式</a:t>
            </a:r>
            <a:endParaRPr sz="2553" b="1" dirty="0">
              <a:latin typeface="+mn-ea"/>
            </a:endParaRPr>
          </a:p>
        </p:txBody>
      </p:sp>
      <p:sp>
        <p:nvSpPr>
          <p:cNvPr id="4" name="标题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dirty="0"/>
              <a:t>传统超算使用方式</a:t>
            </a:r>
          </a:p>
        </p:txBody>
      </p:sp>
    </p:spTree>
    <p:extLst>
      <p:ext uri="{BB962C8B-B14F-4D97-AF65-F5344CB8AC3E}">
        <p14:creationId xmlns:p14="http://schemas.microsoft.com/office/powerpoint/2010/main" val="1538442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latin typeface="+mj-ea"/>
                <a:cs typeface="STFangsong" charset="-122"/>
              </a:rPr>
              <a:t>并行</a:t>
            </a:r>
            <a:r>
              <a:rPr kumimoji="1" lang="en-US" altLang="zh-CN" dirty="0">
                <a:latin typeface="+mj-ea"/>
                <a:cs typeface="STFangsong" charset="-122"/>
              </a:rPr>
              <a:t>®</a:t>
            </a:r>
            <a:r>
              <a:rPr kumimoji="1" lang="zh-CN" altLang="en-US" dirty="0">
                <a:latin typeface="+mj-ea"/>
                <a:cs typeface="STFangsong" charset="-122"/>
              </a:rPr>
              <a:t>超算网格服务解决方案</a:t>
            </a:r>
            <a:endParaRPr lang="zh-CN" altLang="en-US" dirty="0"/>
          </a:p>
        </p:txBody>
      </p:sp>
      <p:sp>
        <p:nvSpPr>
          <p:cNvPr id="3" name="内容占位符 2"/>
          <p:cNvSpPr>
            <a:spLocks noGrp="1"/>
          </p:cNvSpPr>
          <p:nvPr>
            <p:ph idx="1"/>
          </p:nvPr>
        </p:nvSpPr>
        <p:spPr/>
        <p:txBody>
          <a:bodyPr>
            <a:normAutofit/>
          </a:bodyPr>
          <a:lstStyle/>
          <a:p>
            <a:r>
              <a:rPr lang="zh-CN" altLang="en-US" dirty="0" smtClean="0"/>
              <a:t>丰富的资源池</a:t>
            </a:r>
            <a:endParaRPr lang="en-US" altLang="zh-CN" dirty="0" smtClean="0"/>
          </a:p>
          <a:p>
            <a:pPr lvl="1">
              <a:buFont typeface="Wingdings" panose="05000000000000000000" pitchFamily="2" charset="2"/>
              <a:buChar char="Ø"/>
            </a:pPr>
            <a:r>
              <a:rPr lang="zh-CN" altLang="en-US" dirty="0"/>
              <a:t>一个</a:t>
            </a:r>
            <a:r>
              <a:rPr lang="zh-CN" altLang="en-US" dirty="0" smtClean="0"/>
              <a:t>账号使用多家超算</a:t>
            </a:r>
            <a:endParaRPr lang="en-US" altLang="zh-CN" dirty="0" smtClean="0"/>
          </a:p>
          <a:p>
            <a:pPr lvl="1">
              <a:buFont typeface="Wingdings" panose="05000000000000000000" pitchFamily="2" charset="2"/>
              <a:buChar char="Ø"/>
            </a:pPr>
            <a:r>
              <a:rPr lang="zh-CN" altLang="en-US" dirty="0" smtClean="0"/>
              <a:t>超算间数据高速传输专线</a:t>
            </a:r>
            <a:endParaRPr lang="en-US" altLang="zh-CN" dirty="0" smtClean="0"/>
          </a:p>
          <a:p>
            <a:pPr lvl="1">
              <a:buFont typeface="Wingdings" panose="05000000000000000000" pitchFamily="2" charset="2"/>
              <a:buChar char="Ø"/>
            </a:pPr>
            <a:r>
              <a:rPr lang="zh-CN" altLang="en-US" dirty="0" smtClean="0"/>
              <a:t>满足各种特殊资源需求</a:t>
            </a:r>
            <a:endParaRPr lang="en-US" altLang="zh-CN" dirty="0"/>
          </a:p>
          <a:p>
            <a:r>
              <a:rPr lang="zh-CN" altLang="en-US" dirty="0" smtClean="0"/>
              <a:t>高效的配套基础架构</a:t>
            </a:r>
            <a:endParaRPr lang="en-US" altLang="zh-CN" dirty="0" smtClean="0"/>
          </a:p>
          <a:p>
            <a:r>
              <a:rPr lang="zh-CN" altLang="en-US" dirty="0" smtClean="0"/>
              <a:t>便捷的管理平台和工具</a:t>
            </a:r>
            <a:endParaRPr lang="en-US" altLang="zh-CN" dirty="0" smtClean="0"/>
          </a:p>
          <a:p>
            <a:r>
              <a:rPr lang="zh-CN" altLang="en-US" dirty="0" smtClean="0"/>
              <a:t>贴身的专业服务</a:t>
            </a:r>
            <a:endParaRPr lang="en-US" altLang="zh-CN" dirty="0" smtClean="0"/>
          </a:p>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A17379D2-09ED-49A3-9517-D17426B7BFA6}" type="slidenum">
              <a:rPr lang="zh-CN" altLang="en-US" smtClean="0"/>
              <a:pPr/>
              <a:t>8</a:t>
            </a:fld>
            <a:endParaRPr lang="zh-CN" altLang="en-US"/>
          </a:p>
        </p:txBody>
      </p:sp>
    </p:spTree>
    <p:extLst>
      <p:ext uri="{BB962C8B-B14F-4D97-AF65-F5344CB8AC3E}">
        <p14:creationId xmlns:p14="http://schemas.microsoft.com/office/powerpoint/2010/main" val="13207098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页脚占位符 3"/>
          <p:cNvSpPr>
            <a:spLocks noGrp="1"/>
          </p:cNvSpPr>
          <p:nvPr>
            <p:ph type="ftr" sz="quarter" idx="4294967295"/>
          </p:nvPr>
        </p:nvSpPr>
        <p:spPr bwMode="auto">
          <a:xfrm>
            <a:off x="7046913" y="6381750"/>
            <a:ext cx="2133600" cy="244475"/>
          </a:xfrm>
          <a:prstGeom prst="rect">
            <a:avLst/>
          </a:prstGeom>
          <a:noFill/>
          <a:ln>
            <a:miter lim="800000"/>
            <a:headEnd/>
            <a:tailEnd/>
          </a:ln>
        </p:spPr>
        <p:txBody>
          <a:bodyPr/>
          <a:lstStyle/>
          <a:p>
            <a:r>
              <a:rPr lang="zh-CN" altLang="en-US">
                <a:solidFill>
                  <a:srgbClr val="000000"/>
                </a:solidFill>
              </a:rPr>
              <a:t>   </a:t>
            </a:r>
          </a:p>
          <a:p>
            <a:r>
              <a:rPr lang="en-US" altLang="zh-CN">
                <a:solidFill>
                  <a:srgbClr val="000000"/>
                </a:solidFill>
              </a:rPr>
              <a:t>   </a:t>
            </a:r>
          </a:p>
        </p:txBody>
      </p:sp>
      <p:sp>
        <p:nvSpPr>
          <p:cNvPr id="409603" name="AutoShape 3"/>
          <p:cNvSpPr>
            <a:spLocks noChangeArrowheads="1"/>
          </p:cNvSpPr>
          <p:nvPr/>
        </p:nvSpPr>
        <p:spPr bwMode="gray">
          <a:xfrm>
            <a:off x="234950" y="2343150"/>
            <a:ext cx="4878388" cy="4438650"/>
          </a:xfrm>
          <a:custGeom>
            <a:avLst/>
            <a:gdLst>
              <a:gd name="G0" fmla="+- 6050 0 0"/>
              <a:gd name="G1" fmla="+- 11775378 0 0"/>
              <a:gd name="G2" fmla="+- 0 0 11775378"/>
              <a:gd name="T0" fmla="*/ 0 256 1"/>
              <a:gd name="T1" fmla="*/ 180 256 1"/>
              <a:gd name="G3" fmla="+- 11775378 T0 T1"/>
              <a:gd name="T2" fmla="*/ 0 256 1"/>
              <a:gd name="T3" fmla="*/ 90 256 1"/>
              <a:gd name="G4" fmla="+- 11775378 T2 T3"/>
              <a:gd name="G5" fmla="*/ G4 2 1"/>
              <a:gd name="T4" fmla="*/ 90 256 1"/>
              <a:gd name="T5" fmla="*/ 0 256 1"/>
              <a:gd name="G6" fmla="+- 11775378 T4 T5"/>
              <a:gd name="G7" fmla="*/ G6 2 1"/>
              <a:gd name="G8" fmla="abs 1177537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050"/>
              <a:gd name="G18" fmla="*/ 6050 1 2"/>
              <a:gd name="G19" fmla="+- G18 5400 0"/>
              <a:gd name="G20" fmla="cos G19 11775378"/>
              <a:gd name="G21" fmla="sin G19 11775378"/>
              <a:gd name="G22" fmla="+- G20 10800 0"/>
              <a:gd name="G23" fmla="+- G21 10800 0"/>
              <a:gd name="G24" fmla="+- 10800 0 G20"/>
              <a:gd name="G25" fmla="+- 6050 10800 0"/>
              <a:gd name="G26" fmla="?: G9 G17 G25"/>
              <a:gd name="G27" fmla="?: G9 0 21600"/>
              <a:gd name="G28" fmla="cos 10800 11775378"/>
              <a:gd name="G29" fmla="sin 10800 11775378"/>
              <a:gd name="G30" fmla="sin 6050 11775378"/>
              <a:gd name="G31" fmla="+- G28 10800 0"/>
              <a:gd name="G32" fmla="+- G29 10800 0"/>
              <a:gd name="G33" fmla="+- G30 10800 0"/>
              <a:gd name="G34" fmla="?: G4 0 G31"/>
              <a:gd name="G35" fmla="?: 11775378 G34 0"/>
              <a:gd name="G36" fmla="?: G6 G35 G31"/>
              <a:gd name="G37" fmla="+- 21600 0 G36"/>
              <a:gd name="G38" fmla="?: G4 0 G33"/>
              <a:gd name="G39" fmla="?: 11775378 G38 G32"/>
              <a:gd name="G40" fmla="?: G6 G39 0"/>
              <a:gd name="G41" fmla="?: G4 G32 21600"/>
              <a:gd name="G42" fmla="?: G6 G41 G33"/>
              <a:gd name="T12" fmla="*/ 10800 w 21600"/>
              <a:gd name="T13" fmla="*/ 0 h 21600"/>
              <a:gd name="T14" fmla="*/ 2375 w 21600"/>
              <a:gd name="T15" fmla="*/ 10847 h 21600"/>
              <a:gd name="T16" fmla="*/ 10800 w 21600"/>
              <a:gd name="T17" fmla="*/ 4750 h 21600"/>
              <a:gd name="T18" fmla="*/ 19225 w 21600"/>
              <a:gd name="T19" fmla="*/ 10847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750" y="10833"/>
                </a:moveTo>
                <a:cubicBezTo>
                  <a:pt x="4750" y="10822"/>
                  <a:pt x="4750" y="10811"/>
                  <a:pt x="4750" y="10800"/>
                </a:cubicBezTo>
                <a:cubicBezTo>
                  <a:pt x="4750" y="7458"/>
                  <a:pt x="7458" y="4750"/>
                  <a:pt x="10800" y="4750"/>
                </a:cubicBezTo>
                <a:cubicBezTo>
                  <a:pt x="14141" y="4750"/>
                  <a:pt x="16850" y="7458"/>
                  <a:pt x="16850" y="10800"/>
                </a:cubicBezTo>
                <a:cubicBezTo>
                  <a:pt x="16850" y="10811"/>
                  <a:pt x="16849" y="10822"/>
                  <a:pt x="16849" y="10833"/>
                </a:cubicBezTo>
                <a:lnTo>
                  <a:pt x="21599" y="10860"/>
                </a:lnTo>
                <a:cubicBezTo>
                  <a:pt x="21599" y="10840"/>
                  <a:pt x="21600" y="10820"/>
                  <a:pt x="21600" y="10800"/>
                </a:cubicBezTo>
                <a:cubicBezTo>
                  <a:pt x="21600" y="4835"/>
                  <a:pt x="16764" y="0"/>
                  <a:pt x="10800" y="0"/>
                </a:cubicBezTo>
                <a:cubicBezTo>
                  <a:pt x="4835" y="0"/>
                  <a:pt x="0" y="4835"/>
                  <a:pt x="0" y="10800"/>
                </a:cubicBezTo>
                <a:cubicBezTo>
                  <a:pt x="-1" y="10820"/>
                  <a:pt x="0" y="10840"/>
                  <a:pt x="0" y="10860"/>
                </a:cubicBezTo>
                <a:close/>
              </a:path>
            </a:pathLst>
          </a:custGeom>
          <a:gradFill rotWithShape="1">
            <a:gsLst>
              <a:gs pos="0">
                <a:schemeClr val="folHlink">
                  <a:gamma/>
                  <a:shade val="46275"/>
                  <a:invGamma/>
                </a:schemeClr>
              </a:gs>
              <a:gs pos="50000">
                <a:schemeClr val="folHlink"/>
              </a:gs>
              <a:gs pos="100000">
                <a:schemeClr val="folHlink">
                  <a:gamma/>
                  <a:shade val="46275"/>
                  <a:invGamma/>
                </a:schemeClr>
              </a:gs>
            </a:gsLst>
            <a:lin ang="2700000" scaled="1"/>
          </a:gradFill>
          <a:ln w="9525" algn="ctr">
            <a:noFill/>
            <a:miter lim="800000"/>
            <a:headEnd/>
            <a:tailEnd/>
          </a:ln>
          <a:effectLst/>
          <a:scene3d>
            <a:camera prst="legacyPerspectiveLeft"/>
            <a:lightRig rig="legacyFlat4" dir="b"/>
          </a:scene3d>
          <a:sp3d extrusionH="430200" prstMaterial="legacyMetal">
            <a:bevelT w="13500" h="13500" prst="angle"/>
            <a:bevelB w="13500" h="13500" prst="angle"/>
            <a:extrusionClr>
              <a:schemeClr val="folHlink"/>
            </a:extrusionClr>
          </a:sp3d>
        </p:spPr>
        <p:txBody>
          <a:bodyPr wrap="none" anchor="ctr">
            <a:flatTx/>
          </a:bodyPr>
          <a:lstStyle/>
          <a:p>
            <a:pPr>
              <a:defRPr/>
            </a:pPr>
            <a:endParaRPr lang="zh-CN" altLang="en-US">
              <a:solidFill>
                <a:srgbClr val="000000"/>
              </a:solidFill>
            </a:endParaRPr>
          </a:p>
        </p:txBody>
      </p:sp>
      <p:sp>
        <p:nvSpPr>
          <p:cNvPr id="409604" name="AutoShape 4"/>
          <p:cNvSpPr>
            <a:spLocks noChangeArrowheads="1"/>
          </p:cNvSpPr>
          <p:nvPr/>
        </p:nvSpPr>
        <p:spPr bwMode="gray">
          <a:xfrm>
            <a:off x="923925" y="2981325"/>
            <a:ext cx="3603625" cy="3279775"/>
          </a:xfrm>
          <a:custGeom>
            <a:avLst/>
            <a:gdLst>
              <a:gd name="G0" fmla="+- 6050 0 0"/>
              <a:gd name="G1" fmla="+- 11775378 0 0"/>
              <a:gd name="G2" fmla="+- 0 0 11775378"/>
              <a:gd name="T0" fmla="*/ 0 256 1"/>
              <a:gd name="T1" fmla="*/ 180 256 1"/>
              <a:gd name="G3" fmla="+- 11775378 T0 T1"/>
              <a:gd name="T2" fmla="*/ 0 256 1"/>
              <a:gd name="T3" fmla="*/ 90 256 1"/>
              <a:gd name="G4" fmla="+- 11775378 T2 T3"/>
              <a:gd name="G5" fmla="*/ G4 2 1"/>
              <a:gd name="T4" fmla="*/ 90 256 1"/>
              <a:gd name="T5" fmla="*/ 0 256 1"/>
              <a:gd name="G6" fmla="+- 11775378 T4 T5"/>
              <a:gd name="G7" fmla="*/ G6 2 1"/>
              <a:gd name="G8" fmla="abs 1177537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050"/>
              <a:gd name="G18" fmla="*/ 6050 1 2"/>
              <a:gd name="G19" fmla="+- G18 5400 0"/>
              <a:gd name="G20" fmla="cos G19 11775378"/>
              <a:gd name="G21" fmla="sin G19 11775378"/>
              <a:gd name="G22" fmla="+- G20 10800 0"/>
              <a:gd name="G23" fmla="+- G21 10800 0"/>
              <a:gd name="G24" fmla="+- 10800 0 G20"/>
              <a:gd name="G25" fmla="+- 6050 10800 0"/>
              <a:gd name="G26" fmla="?: G9 G17 G25"/>
              <a:gd name="G27" fmla="?: G9 0 21600"/>
              <a:gd name="G28" fmla="cos 10800 11775378"/>
              <a:gd name="G29" fmla="sin 10800 11775378"/>
              <a:gd name="G30" fmla="sin 6050 11775378"/>
              <a:gd name="G31" fmla="+- G28 10800 0"/>
              <a:gd name="G32" fmla="+- G29 10800 0"/>
              <a:gd name="G33" fmla="+- G30 10800 0"/>
              <a:gd name="G34" fmla="?: G4 0 G31"/>
              <a:gd name="G35" fmla="?: 11775378 G34 0"/>
              <a:gd name="G36" fmla="?: G6 G35 G31"/>
              <a:gd name="G37" fmla="+- 21600 0 G36"/>
              <a:gd name="G38" fmla="?: G4 0 G33"/>
              <a:gd name="G39" fmla="?: 11775378 G38 G32"/>
              <a:gd name="G40" fmla="?: G6 G39 0"/>
              <a:gd name="G41" fmla="?: G4 G32 21600"/>
              <a:gd name="G42" fmla="?: G6 G41 G33"/>
              <a:gd name="T12" fmla="*/ 10800 w 21600"/>
              <a:gd name="T13" fmla="*/ 0 h 21600"/>
              <a:gd name="T14" fmla="*/ 2375 w 21600"/>
              <a:gd name="T15" fmla="*/ 10847 h 21600"/>
              <a:gd name="T16" fmla="*/ 10800 w 21600"/>
              <a:gd name="T17" fmla="*/ 4750 h 21600"/>
              <a:gd name="T18" fmla="*/ 19225 w 21600"/>
              <a:gd name="T19" fmla="*/ 10847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750" y="10833"/>
                </a:moveTo>
                <a:cubicBezTo>
                  <a:pt x="4750" y="10822"/>
                  <a:pt x="4750" y="10811"/>
                  <a:pt x="4750" y="10800"/>
                </a:cubicBezTo>
                <a:cubicBezTo>
                  <a:pt x="4750" y="7458"/>
                  <a:pt x="7458" y="4750"/>
                  <a:pt x="10800" y="4750"/>
                </a:cubicBezTo>
                <a:cubicBezTo>
                  <a:pt x="14141" y="4750"/>
                  <a:pt x="16850" y="7458"/>
                  <a:pt x="16850" y="10800"/>
                </a:cubicBezTo>
                <a:cubicBezTo>
                  <a:pt x="16850" y="10811"/>
                  <a:pt x="16849" y="10822"/>
                  <a:pt x="16849" y="10833"/>
                </a:cubicBezTo>
                <a:lnTo>
                  <a:pt x="21599" y="10860"/>
                </a:lnTo>
                <a:cubicBezTo>
                  <a:pt x="21599" y="10840"/>
                  <a:pt x="21600" y="10820"/>
                  <a:pt x="21600" y="10800"/>
                </a:cubicBezTo>
                <a:cubicBezTo>
                  <a:pt x="21600" y="4835"/>
                  <a:pt x="16764" y="0"/>
                  <a:pt x="10800" y="0"/>
                </a:cubicBezTo>
                <a:cubicBezTo>
                  <a:pt x="4835" y="0"/>
                  <a:pt x="0" y="4835"/>
                  <a:pt x="0" y="10800"/>
                </a:cubicBezTo>
                <a:cubicBezTo>
                  <a:pt x="-1" y="10820"/>
                  <a:pt x="0" y="10840"/>
                  <a:pt x="0" y="10860"/>
                </a:cubicBezTo>
                <a:close/>
              </a:path>
            </a:pathLst>
          </a:custGeom>
          <a:gradFill rotWithShape="1">
            <a:gsLst>
              <a:gs pos="0">
                <a:schemeClr val="hlink">
                  <a:gamma/>
                  <a:shade val="46275"/>
                  <a:invGamma/>
                </a:schemeClr>
              </a:gs>
              <a:gs pos="50000">
                <a:schemeClr val="hlink"/>
              </a:gs>
              <a:gs pos="100000">
                <a:schemeClr val="hlink">
                  <a:gamma/>
                  <a:shade val="46275"/>
                  <a:invGamma/>
                </a:schemeClr>
              </a:gs>
            </a:gsLst>
            <a:lin ang="2700000" scaled="1"/>
          </a:gradFill>
          <a:ln w="9525" algn="ctr">
            <a:noFill/>
            <a:miter lim="800000"/>
            <a:headEnd/>
            <a:tailEnd/>
          </a:ln>
          <a:effectLst/>
          <a:scene3d>
            <a:camera prst="legacyPerspectiveLeft"/>
            <a:lightRig rig="legacyFlat4" dir="b"/>
          </a:scene3d>
          <a:sp3d extrusionH="430200" prstMaterial="legacyMetal">
            <a:bevelT w="13500" h="13500" prst="angle"/>
            <a:bevelB w="13500" h="13500" prst="angle"/>
            <a:extrusionClr>
              <a:schemeClr val="hlink"/>
            </a:extrusionClr>
          </a:sp3d>
        </p:spPr>
        <p:txBody>
          <a:bodyPr wrap="none" anchor="ctr">
            <a:flatTx/>
          </a:bodyPr>
          <a:lstStyle/>
          <a:p>
            <a:pPr>
              <a:defRPr/>
            </a:pPr>
            <a:endParaRPr lang="zh-CN" altLang="en-US">
              <a:solidFill>
                <a:srgbClr val="000000"/>
              </a:solidFill>
            </a:endParaRPr>
          </a:p>
        </p:txBody>
      </p:sp>
      <p:sp>
        <p:nvSpPr>
          <p:cNvPr id="409605" name="AutoShape 5"/>
          <p:cNvSpPr>
            <a:spLocks noChangeArrowheads="1"/>
          </p:cNvSpPr>
          <p:nvPr/>
        </p:nvSpPr>
        <p:spPr bwMode="gray">
          <a:xfrm>
            <a:off x="1363663" y="3462338"/>
            <a:ext cx="2662237" cy="2422525"/>
          </a:xfrm>
          <a:custGeom>
            <a:avLst/>
            <a:gdLst>
              <a:gd name="G0" fmla="+- 6050 0 0"/>
              <a:gd name="G1" fmla="+- 11775378 0 0"/>
              <a:gd name="G2" fmla="+- 0 0 11775378"/>
              <a:gd name="T0" fmla="*/ 0 256 1"/>
              <a:gd name="T1" fmla="*/ 180 256 1"/>
              <a:gd name="G3" fmla="+- 11775378 T0 T1"/>
              <a:gd name="T2" fmla="*/ 0 256 1"/>
              <a:gd name="T3" fmla="*/ 90 256 1"/>
              <a:gd name="G4" fmla="+- 11775378 T2 T3"/>
              <a:gd name="G5" fmla="*/ G4 2 1"/>
              <a:gd name="T4" fmla="*/ 90 256 1"/>
              <a:gd name="T5" fmla="*/ 0 256 1"/>
              <a:gd name="G6" fmla="+- 11775378 T4 T5"/>
              <a:gd name="G7" fmla="*/ G6 2 1"/>
              <a:gd name="G8" fmla="abs 1177537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050"/>
              <a:gd name="G18" fmla="*/ 6050 1 2"/>
              <a:gd name="G19" fmla="+- G18 5400 0"/>
              <a:gd name="G20" fmla="cos G19 11775378"/>
              <a:gd name="G21" fmla="sin G19 11775378"/>
              <a:gd name="G22" fmla="+- G20 10800 0"/>
              <a:gd name="G23" fmla="+- G21 10800 0"/>
              <a:gd name="G24" fmla="+- 10800 0 G20"/>
              <a:gd name="G25" fmla="+- 6050 10800 0"/>
              <a:gd name="G26" fmla="?: G9 G17 G25"/>
              <a:gd name="G27" fmla="?: G9 0 21600"/>
              <a:gd name="G28" fmla="cos 10800 11775378"/>
              <a:gd name="G29" fmla="sin 10800 11775378"/>
              <a:gd name="G30" fmla="sin 6050 11775378"/>
              <a:gd name="G31" fmla="+- G28 10800 0"/>
              <a:gd name="G32" fmla="+- G29 10800 0"/>
              <a:gd name="G33" fmla="+- G30 10800 0"/>
              <a:gd name="G34" fmla="?: G4 0 G31"/>
              <a:gd name="G35" fmla="?: 11775378 G34 0"/>
              <a:gd name="G36" fmla="?: G6 G35 G31"/>
              <a:gd name="G37" fmla="+- 21600 0 G36"/>
              <a:gd name="G38" fmla="?: G4 0 G33"/>
              <a:gd name="G39" fmla="?: 11775378 G38 G32"/>
              <a:gd name="G40" fmla="?: G6 G39 0"/>
              <a:gd name="G41" fmla="?: G4 G32 21600"/>
              <a:gd name="G42" fmla="?: G6 G41 G33"/>
              <a:gd name="T12" fmla="*/ 10800 w 21600"/>
              <a:gd name="T13" fmla="*/ 0 h 21600"/>
              <a:gd name="T14" fmla="*/ 2375 w 21600"/>
              <a:gd name="T15" fmla="*/ 10847 h 21600"/>
              <a:gd name="T16" fmla="*/ 10800 w 21600"/>
              <a:gd name="T17" fmla="*/ 4750 h 21600"/>
              <a:gd name="T18" fmla="*/ 19225 w 21600"/>
              <a:gd name="T19" fmla="*/ 10847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750" y="10833"/>
                </a:moveTo>
                <a:cubicBezTo>
                  <a:pt x="4750" y="10822"/>
                  <a:pt x="4750" y="10811"/>
                  <a:pt x="4750" y="10800"/>
                </a:cubicBezTo>
                <a:cubicBezTo>
                  <a:pt x="4750" y="7458"/>
                  <a:pt x="7458" y="4750"/>
                  <a:pt x="10800" y="4750"/>
                </a:cubicBezTo>
                <a:cubicBezTo>
                  <a:pt x="14141" y="4750"/>
                  <a:pt x="16850" y="7458"/>
                  <a:pt x="16850" y="10800"/>
                </a:cubicBezTo>
                <a:cubicBezTo>
                  <a:pt x="16850" y="10811"/>
                  <a:pt x="16849" y="10822"/>
                  <a:pt x="16849" y="10833"/>
                </a:cubicBezTo>
                <a:lnTo>
                  <a:pt x="21599" y="10860"/>
                </a:lnTo>
                <a:cubicBezTo>
                  <a:pt x="21599" y="10840"/>
                  <a:pt x="21600" y="10820"/>
                  <a:pt x="21600" y="10800"/>
                </a:cubicBezTo>
                <a:cubicBezTo>
                  <a:pt x="21600" y="4835"/>
                  <a:pt x="16764" y="0"/>
                  <a:pt x="10800" y="0"/>
                </a:cubicBezTo>
                <a:cubicBezTo>
                  <a:pt x="4835" y="0"/>
                  <a:pt x="0" y="4835"/>
                  <a:pt x="0" y="10800"/>
                </a:cubicBezTo>
                <a:cubicBezTo>
                  <a:pt x="-1" y="10820"/>
                  <a:pt x="0" y="10840"/>
                  <a:pt x="0" y="10860"/>
                </a:cubicBezTo>
                <a:close/>
              </a:path>
            </a:pathLst>
          </a:custGeom>
          <a:gradFill rotWithShape="1">
            <a:gsLst>
              <a:gs pos="0">
                <a:schemeClr val="accent2">
                  <a:gamma/>
                  <a:shade val="46275"/>
                  <a:invGamma/>
                </a:schemeClr>
              </a:gs>
              <a:gs pos="50000">
                <a:schemeClr val="accent2"/>
              </a:gs>
              <a:gs pos="100000">
                <a:schemeClr val="accent2">
                  <a:gamma/>
                  <a:shade val="46275"/>
                  <a:invGamma/>
                </a:schemeClr>
              </a:gs>
            </a:gsLst>
            <a:lin ang="2700000" scaled="1"/>
          </a:gradFill>
          <a:ln w="9525" algn="ctr">
            <a:noFill/>
            <a:miter lim="800000"/>
            <a:headEnd/>
            <a:tailEnd/>
          </a:ln>
          <a:effectLst/>
          <a:scene3d>
            <a:camera prst="legacyPerspectiveLeft"/>
            <a:lightRig rig="legacyFlat4" dir="b"/>
          </a:scene3d>
          <a:sp3d extrusionH="430200" prstMaterial="legacyMetal">
            <a:bevelT w="13500" h="13500" prst="angle"/>
            <a:bevelB w="13500" h="13500" prst="angle"/>
            <a:extrusionClr>
              <a:schemeClr val="accent2"/>
            </a:extrusionClr>
          </a:sp3d>
        </p:spPr>
        <p:txBody>
          <a:bodyPr wrap="none" anchor="ctr">
            <a:flatTx/>
          </a:bodyPr>
          <a:lstStyle/>
          <a:p>
            <a:pPr>
              <a:defRPr/>
            </a:pPr>
            <a:endParaRPr lang="zh-CN" altLang="en-US">
              <a:solidFill>
                <a:srgbClr val="000000"/>
              </a:solidFill>
            </a:endParaRPr>
          </a:p>
        </p:txBody>
      </p:sp>
      <p:sp>
        <p:nvSpPr>
          <p:cNvPr id="409606" name="AutoShape 6"/>
          <p:cNvSpPr>
            <a:spLocks noChangeArrowheads="1"/>
          </p:cNvSpPr>
          <p:nvPr/>
        </p:nvSpPr>
        <p:spPr bwMode="gray">
          <a:xfrm>
            <a:off x="1730375" y="3848100"/>
            <a:ext cx="1920875" cy="1746250"/>
          </a:xfrm>
          <a:custGeom>
            <a:avLst/>
            <a:gdLst>
              <a:gd name="G0" fmla="+- 6050 0 0"/>
              <a:gd name="G1" fmla="+- 11775378 0 0"/>
              <a:gd name="G2" fmla="+- 0 0 11775378"/>
              <a:gd name="T0" fmla="*/ 0 256 1"/>
              <a:gd name="T1" fmla="*/ 180 256 1"/>
              <a:gd name="G3" fmla="+- 11775378 T0 T1"/>
              <a:gd name="T2" fmla="*/ 0 256 1"/>
              <a:gd name="T3" fmla="*/ 90 256 1"/>
              <a:gd name="G4" fmla="+- 11775378 T2 T3"/>
              <a:gd name="G5" fmla="*/ G4 2 1"/>
              <a:gd name="T4" fmla="*/ 90 256 1"/>
              <a:gd name="T5" fmla="*/ 0 256 1"/>
              <a:gd name="G6" fmla="+- 11775378 T4 T5"/>
              <a:gd name="G7" fmla="*/ G6 2 1"/>
              <a:gd name="G8" fmla="abs 1177537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050"/>
              <a:gd name="G18" fmla="*/ 6050 1 2"/>
              <a:gd name="G19" fmla="+- G18 5400 0"/>
              <a:gd name="G20" fmla="cos G19 11775378"/>
              <a:gd name="G21" fmla="sin G19 11775378"/>
              <a:gd name="G22" fmla="+- G20 10800 0"/>
              <a:gd name="G23" fmla="+- G21 10800 0"/>
              <a:gd name="G24" fmla="+- 10800 0 G20"/>
              <a:gd name="G25" fmla="+- 6050 10800 0"/>
              <a:gd name="G26" fmla="?: G9 G17 G25"/>
              <a:gd name="G27" fmla="?: G9 0 21600"/>
              <a:gd name="G28" fmla="cos 10800 11775378"/>
              <a:gd name="G29" fmla="sin 10800 11775378"/>
              <a:gd name="G30" fmla="sin 6050 11775378"/>
              <a:gd name="G31" fmla="+- G28 10800 0"/>
              <a:gd name="G32" fmla="+- G29 10800 0"/>
              <a:gd name="G33" fmla="+- G30 10800 0"/>
              <a:gd name="G34" fmla="?: G4 0 G31"/>
              <a:gd name="G35" fmla="?: 11775378 G34 0"/>
              <a:gd name="G36" fmla="?: G6 G35 G31"/>
              <a:gd name="G37" fmla="+- 21600 0 G36"/>
              <a:gd name="G38" fmla="?: G4 0 G33"/>
              <a:gd name="G39" fmla="?: 11775378 G38 G32"/>
              <a:gd name="G40" fmla="?: G6 G39 0"/>
              <a:gd name="G41" fmla="?: G4 G32 21600"/>
              <a:gd name="G42" fmla="?: G6 G41 G33"/>
              <a:gd name="T12" fmla="*/ 10800 w 21600"/>
              <a:gd name="T13" fmla="*/ 0 h 21600"/>
              <a:gd name="T14" fmla="*/ 2375 w 21600"/>
              <a:gd name="T15" fmla="*/ 10847 h 21600"/>
              <a:gd name="T16" fmla="*/ 10800 w 21600"/>
              <a:gd name="T17" fmla="*/ 4750 h 21600"/>
              <a:gd name="T18" fmla="*/ 19225 w 21600"/>
              <a:gd name="T19" fmla="*/ 10847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750" y="10833"/>
                </a:moveTo>
                <a:cubicBezTo>
                  <a:pt x="4750" y="10822"/>
                  <a:pt x="4750" y="10811"/>
                  <a:pt x="4750" y="10800"/>
                </a:cubicBezTo>
                <a:cubicBezTo>
                  <a:pt x="4750" y="7458"/>
                  <a:pt x="7458" y="4750"/>
                  <a:pt x="10800" y="4750"/>
                </a:cubicBezTo>
                <a:cubicBezTo>
                  <a:pt x="14141" y="4750"/>
                  <a:pt x="16850" y="7458"/>
                  <a:pt x="16850" y="10800"/>
                </a:cubicBezTo>
                <a:cubicBezTo>
                  <a:pt x="16850" y="10811"/>
                  <a:pt x="16849" y="10822"/>
                  <a:pt x="16849" y="10833"/>
                </a:cubicBezTo>
                <a:lnTo>
                  <a:pt x="21599" y="10860"/>
                </a:lnTo>
                <a:cubicBezTo>
                  <a:pt x="21599" y="10840"/>
                  <a:pt x="21600" y="10820"/>
                  <a:pt x="21600" y="10800"/>
                </a:cubicBezTo>
                <a:cubicBezTo>
                  <a:pt x="21600" y="4835"/>
                  <a:pt x="16764" y="0"/>
                  <a:pt x="10800" y="0"/>
                </a:cubicBezTo>
                <a:cubicBezTo>
                  <a:pt x="4835" y="0"/>
                  <a:pt x="0" y="4835"/>
                  <a:pt x="0" y="10800"/>
                </a:cubicBezTo>
                <a:cubicBezTo>
                  <a:pt x="-1" y="10820"/>
                  <a:pt x="0" y="10840"/>
                  <a:pt x="0" y="10860"/>
                </a:cubicBez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lgn="ctr">
            <a:noFill/>
            <a:miter lim="800000"/>
            <a:headEnd/>
            <a:tailEnd/>
          </a:ln>
          <a:effectLst/>
          <a:scene3d>
            <a:camera prst="legacyPerspectiveLeft"/>
            <a:lightRig rig="legacyFlat4" dir="b"/>
          </a:scene3d>
          <a:sp3d extrusionH="430200" prstMaterial="legacyMetal">
            <a:bevelT w="13500" h="13500" prst="angle"/>
            <a:bevelB w="13500" h="13500" prst="angle"/>
            <a:extrusionClr>
              <a:schemeClr val="accent1"/>
            </a:extrusionClr>
          </a:sp3d>
        </p:spPr>
        <p:txBody>
          <a:bodyPr wrap="none" anchor="ctr">
            <a:flatTx/>
          </a:bodyPr>
          <a:lstStyle/>
          <a:p>
            <a:pPr>
              <a:defRPr/>
            </a:pPr>
            <a:endParaRPr lang="zh-CN" altLang="en-US">
              <a:solidFill>
                <a:srgbClr val="000000"/>
              </a:solidFill>
            </a:endParaRPr>
          </a:p>
        </p:txBody>
      </p:sp>
      <p:sp>
        <p:nvSpPr>
          <p:cNvPr id="250888" name="AutoShape 7"/>
          <p:cNvSpPr>
            <a:spLocks/>
          </p:cNvSpPr>
          <p:nvPr/>
        </p:nvSpPr>
        <p:spPr bwMode="auto">
          <a:xfrm>
            <a:off x="5765800" y="3941763"/>
            <a:ext cx="3149600" cy="609600"/>
          </a:xfrm>
          <a:prstGeom prst="accentCallout2">
            <a:avLst>
              <a:gd name="adj1" fmla="val 18750"/>
              <a:gd name="adj2" fmla="val -2421"/>
              <a:gd name="adj3" fmla="val 18750"/>
              <a:gd name="adj4" fmla="val -12097"/>
              <a:gd name="adj5" fmla="val 104426"/>
              <a:gd name="adj6" fmla="val -73236"/>
            </a:avLst>
          </a:prstGeom>
          <a:noFill/>
          <a:ln w="9525">
            <a:solidFill>
              <a:srgbClr val="1C1C1C"/>
            </a:solidFill>
            <a:miter lim="800000"/>
            <a:headEnd type="diamond" w="med" len="med"/>
            <a:tailEnd type="diamond" w="med" len="med"/>
          </a:ln>
        </p:spPr>
        <p:txBody>
          <a:bodyPr anchor="ctr"/>
          <a:lstStyle/>
          <a:p>
            <a:pPr eaLnBrk="0" hangingPunct="0"/>
            <a:r>
              <a:rPr lang="zh-CN" altLang="en-US" sz="1400" b="1" dirty="0" smtClean="0">
                <a:solidFill>
                  <a:srgbClr val="1C1C1C"/>
                </a:solidFill>
              </a:rPr>
              <a:t>计算资源</a:t>
            </a:r>
            <a:r>
              <a:rPr lang="en-US" altLang="zh-CN" sz="1400" b="1" dirty="0" smtClean="0">
                <a:solidFill>
                  <a:srgbClr val="1C1C1C"/>
                </a:solidFill>
              </a:rPr>
              <a:t> </a:t>
            </a:r>
            <a:r>
              <a:rPr lang="zh-CN" altLang="en-US" sz="1400" dirty="0" smtClean="0">
                <a:solidFill>
                  <a:srgbClr val="1C1C1C"/>
                </a:solidFill>
              </a:rPr>
              <a:t>提供多家超算计算资源</a:t>
            </a:r>
            <a:endParaRPr lang="en-US" altLang="zh-CN" sz="1400" b="1" dirty="0">
              <a:solidFill>
                <a:srgbClr val="1C1C1C"/>
              </a:solidFill>
            </a:endParaRPr>
          </a:p>
        </p:txBody>
      </p:sp>
      <p:sp>
        <p:nvSpPr>
          <p:cNvPr id="250889" name="AutoShape 8"/>
          <p:cNvSpPr>
            <a:spLocks/>
          </p:cNvSpPr>
          <p:nvPr/>
        </p:nvSpPr>
        <p:spPr bwMode="gray">
          <a:xfrm>
            <a:off x="5381625" y="3024188"/>
            <a:ext cx="3400425" cy="609600"/>
          </a:xfrm>
          <a:prstGeom prst="accentCallout2">
            <a:avLst>
              <a:gd name="adj1" fmla="val 18750"/>
              <a:gd name="adj2" fmla="val -2241"/>
              <a:gd name="adj3" fmla="val 18750"/>
              <a:gd name="adj4" fmla="val -13444"/>
              <a:gd name="adj5" fmla="val 148958"/>
              <a:gd name="adj6" fmla="val -58356"/>
            </a:avLst>
          </a:prstGeom>
          <a:noFill/>
          <a:ln w="9525">
            <a:solidFill>
              <a:srgbClr val="1C1C1C"/>
            </a:solidFill>
            <a:miter lim="800000"/>
            <a:headEnd type="diamond" w="med" len="med"/>
            <a:tailEnd type="diamond" w="med" len="med"/>
          </a:ln>
        </p:spPr>
        <p:txBody>
          <a:bodyPr anchor="ctr"/>
          <a:lstStyle/>
          <a:p>
            <a:pPr eaLnBrk="0" hangingPunct="0">
              <a:lnSpc>
                <a:spcPct val="150000"/>
              </a:lnSpc>
            </a:pPr>
            <a:r>
              <a:rPr lang="zh-CN" altLang="en-US" sz="1400" b="1" dirty="0" smtClean="0">
                <a:solidFill>
                  <a:srgbClr val="1C1C1C"/>
                </a:solidFill>
              </a:rPr>
              <a:t>基础架构</a:t>
            </a:r>
            <a:r>
              <a:rPr lang="en-US" altLang="zh-CN" sz="1400" dirty="0" smtClean="0">
                <a:solidFill>
                  <a:srgbClr val="1C1C1C"/>
                </a:solidFill>
              </a:rPr>
              <a:t>  </a:t>
            </a:r>
            <a:r>
              <a:rPr lang="zh-CN" altLang="en-US" sz="1400" dirty="0" smtClean="0">
                <a:solidFill>
                  <a:srgbClr val="1C1C1C"/>
                </a:solidFill>
              </a:rPr>
              <a:t>升级的超算基础设施架构，更便捷地使用超算</a:t>
            </a:r>
            <a:endParaRPr lang="en-US" altLang="zh-CN" sz="1400" b="1" dirty="0">
              <a:solidFill>
                <a:srgbClr val="1C1C1C"/>
              </a:solidFill>
            </a:endParaRPr>
          </a:p>
        </p:txBody>
      </p:sp>
      <p:sp>
        <p:nvSpPr>
          <p:cNvPr id="250890" name="AutoShape 9"/>
          <p:cNvSpPr>
            <a:spLocks/>
          </p:cNvSpPr>
          <p:nvPr/>
        </p:nvSpPr>
        <p:spPr bwMode="gray">
          <a:xfrm>
            <a:off x="4856163" y="2190750"/>
            <a:ext cx="3387725" cy="609600"/>
          </a:xfrm>
          <a:prstGeom prst="accentCallout2">
            <a:avLst>
              <a:gd name="adj1" fmla="val 18750"/>
              <a:gd name="adj2" fmla="val -2250"/>
              <a:gd name="adj3" fmla="val 18750"/>
              <a:gd name="adj4" fmla="val -14759"/>
              <a:gd name="adj5" fmla="val 179690"/>
              <a:gd name="adj6" fmla="val -49389"/>
            </a:avLst>
          </a:prstGeom>
          <a:noFill/>
          <a:ln w="9525">
            <a:solidFill>
              <a:srgbClr val="1C1C1C"/>
            </a:solidFill>
            <a:miter lim="800000"/>
            <a:headEnd type="diamond" w="med" len="med"/>
            <a:tailEnd type="diamond" w="med" len="med"/>
          </a:ln>
        </p:spPr>
        <p:txBody>
          <a:bodyPr anchor="ctr"/>
          <a:lstStyle/>
          <a:p>
            <a:pPr eaLnBrk="0" hangingPunct="0">
              <a:lnSpc>
                <a:spcPct val="150000"/>
              </a:lnSpc>
            </a:pPr>
            <a:r>
              <a:rPr lang="zh-CN" altLang="en-US" sz="1400" b="1" dirty="0" smtClean="0">
                <a:solidFill>
                  <a:srgbClr val="1C1C1C"/>
                </a:solidFill>
              </a:rPr>
              <a:t>平台和工具</a:t>
            </a:r>
            <a:r>
              <a:rPr lang="en-US" altLang="zh-CN" sz="1400" b="1" dirty="0" smtClean="0">
                <a:solidFill>
                  <a:srgbClr val="1C1C1C"/>
                </a:solidFill>
              </a:rPr>
              <a:t> </a:t>
            </a:r>
            <a:r>
              <a:rPr lang="zh-CN" altLang="en-US" sz="1400" dirty="0" smtClean="0">
                <a:solidFill>
                  <a:srgbClr val="1C1C1C"/>
                </a:solidFill>
              </a:rPr>
              <a:t>多种作业管理平台和工具，定制个性化超算使用方式</a:t>
            </a:r>
            <a:endParaRPr lang="en-US" altLang="zh-CN" sz="1400" b="1" dirty="0">
              <a:solidFill>
                <a:srgbClr val="1C1C1C"/>
              </a:solidFill>
            </a:endParaRPr>
          </a:p>
        </p:txBody>
      </p:sp>
      <p:sp>
        <p:nvSpPr>
          <p:cNvPr id="250891" name="AutoShape 10"/>
          <p:cNvSpPr>
            <a:spLocks/>
          </p:cNvSpPr>
          <p:nvPr/>
        </p:nvSpPr>
        <p:spPr bwMode="auto">
          <a:xfrm>
            <a:off x="4152900" y="1373188"/>
            <a:ext cx="3471393" cy="609600"/>
          </a:xfrm>
          <a:prstGeom prst="accentCallout2">
            <a:avLst>
              <a:gd name="adj1" fmla="val 18750"/>
              <a:gd name="adj2" fmla="val -2259"/>
              <a:gd name="adj3" fmla="val 18750"/>
              <a:gd name="adj4" fmla="val -14884"/>
              <a:gd name="adj5" fmla="val 204690"/>
              <a:gd name="adj6" fmla="val -42301"/>
            </a:avLst>
          </a:prstGeom>
          <a:noFill/>
          <a:ln w="9525">
            <a:solidFill>
              <a:srgbClr val="1C1C1C"/>
            </a:solidFill>
            <a:miter lim="800000"/>
            <a:headEnd type="diamond" w="med" len="med"/>
            <a:tailEnd type="diamond" w="med" len="med"/>
          </a:ln>
        </p:spPr>
        <p:txBody>
          <a:bodyPr anchor="ctr"/>
          <a:lstStyle/>
          <a:p>
            <a:pPr eaLnBrk="0" hangingPunct="0"/>
            <a:r>
              <a:rPr lang="zh-CN" altLang="en-US" sz="1400" b="1" dirty="0" smtClean="0">
                <a:solidFill>
                  <a:srgbClr val="1C1C1C"/>
                </a:solidFill>
              </a:rPr>
              <a:t>服务</a:t>
            </a:r>
            <a:r>
              <a:rPr lang="en-US" altLang="zh-CN" sz="1400" dirty="0" smtClean="0">
                <a:solidFill>
                  <a:srgbClr val="1C1C1C"/>
                </a:solidFill>
              </a:rPr>
              <a:t> </a:t>
            </a:r>
            <a:r>
              <a:rPr lang="zh-CN" altLang="en-US" sz="1400" dirty="0" smtClean="0">
                <a:solidFill>
                  <a:srgbClr val="1C1C1C"/>
                </a:solidFill>
              </a:rPr>
              <a:t>专家贴身服务，为作业运行保驾护航</a:t>
            </a:r>
            <a:endParaRPr lang="en-US" altLang="zh-CN" sz="1400" b="1" dirty="0">
              <a:solidFill>
                <a:srgbClr val="1C1C1C"/>
              </a:solidFill>
            </a:endParaRPr>
          </a:p>
        </p:txBody>
      </p:sp>
      <p:sp>
        <p:nvSpPr>
          <p:cNvPr id="250892" name="AutoShape 11"/>
          <p:cNvSpPr>
            <a:spLocks noChangeArrowheads="1"/>
          </p:cNvSpPr>
          <p:nvPr/>
        </p:nvSpPr>
        <p:spPr bwMode="ltGray">
          <a:xfrm>
            <a:off x="5954713" y="5407025"/>
            <a:ext cx="2122487" cy="454025"/>
          </a:xfrm>
          <a:prstGeom prst="chevron">
            <a:avLst>
              <a:gd name="adj" fmla="val 92587"/>
            </a:avLst>
          </a:prstGeom>
          <a:solidFill>
            <a:schemeClr val="folHlink"/>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folHlink"/>
            </a:extrusionClr>
          </a:sp3d>
        </p:spPr>
        <p:txBody>
          <a:bodyPr wrap="none" anchor="ctr">
            <a:flatTx/>
          </a:bodyPr>
          <a:lstStyle/>
          <a:p>
            <a:endParaRPr lang="zh-CN" altLang="en-US">
              <a:solidFill>
                <a:srgbClr val="000000"/>
              </a:solidFill>
            </a:endParaRPr>
          </a:p>
        </p:txBody>
      </p:sp>
      <p:sp>
        <p:nvSpPr>
          <p:cNvPr id="250893" name="AutoShape 12"/>
          <p:cNvSpPr>
            <a:spLocks noChangeArrowheads="1"/>
          </p:cNvSpPr>
          <p:nvPr/>
        </p:nvSpPr>
        <p:spPr bwMode="ltGray">
          <a:xfrm>
            <a:off x="4252913" y="5400675"/>
            <a:ext cx="2122487" cy="454025"/>
          </a:xfrm>
          <a:prstGeom prst="chevron">
            <a:avLst>
              <a:gd name="adj" fmla="val 92587"/>
            </a:avLst>
          </a:prstGeom>
          <a:solidFill>
            <a:schemeClr val="hlink"/>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hlink"/>
            </a:extrusionClr>
          </a:sp3d>
        </p:spPr>
        <p:txBody>
          <a:bodyPr wrap="none" anchor="ctr">
            <a:flatTx/>
          </a:bodyPr>
          <a:lstStyle/>
          <a:p>
            <a:endParaRPr lang="zh-CN" altLang="en-US">
              <a:solidFill>
                <a:srgbClr val="000000"/>
              </a:solidFill>
            </a:endParaRPr>
          </a:p>
        </p:txBody>
      </p:sp>
      <p:sp>
        <p:nvSpPr>
          <p:cNvPr id="250894" name="AutoShape 13"/>
          <p:cNvSpPr>
            <a:spLocks noChangeArrowheads="1"/>
          </p:cNvSpPr>
          <p:nvPr/>
        </p:nvSpPr>
        <p:spPr bwMode="ltGray">
          <a:xfrm>
            <a:off x="2551113" y="5394325"/>
            <a:ext cx="2122487" cy="454025"/>
          </a:xfrm>
          <a:prstGeom prst="chevron">
            <a:avLst>
              <a:gd name="adj" fmla="val 92587"/>
            </a:avLst>
          </a:prstGeom>
          <a:solidFill>
            <a:schemeClr val="accent2"/>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accent2"/>
            </a:extrusionClr>
          </a:sp3d>
        </p:spPr>
        <p:txBody>
          <a:bodyPr wrap="none" anchor="ctr">
            <a:flatTx/>
          </a:bodyPr>
          <a:lstStyle/>
          <a:p>
            <a:endParaRPr lang="zh-CN" altLang="en-US">
              <a:solidFill>
                <a:srgbClr val="000000"/>
              </a:solidFill>
            </a:endParaRPr>
          </a:p>
        </p:txBody>
      </p:sp>
      <p:sp>
        <p:nvSpPr>
          <p:cNvPr id="250895" name="AutoShape 14"/>
          <p:cNvSpPr>
            <a:spLocks noChangeArrowheads="1"/>
          </p:cNvSpPr>
          <p:nvPr/>
        </p:nvSpPr>
        <p:spPr bwMode="gray">
          <a:xfrm>
            <a:off x="823913" y="5394325"/>
            <a:ext cx="2122487" cy="454025"/>
          </a:xfrm>
          <a:prstGeom prst="chevron">
            <a:avLst>
              <a:gd name="adj" fmla="val 92587"/>
            </a:avLst>
          </a:prstGeom>
          <a:solidFill>
            <a:schemeClr val="accent1"/>
          </a:solidFill>
          <a:ln w="9525">
            <a:miter lim="800000"/>
            <a:headEnd/>
            <a:tailEnd/>
          </a:ln>
          <a:scene3d>
            <a:camera prst="legacyObliqueBottom"/>
            <a:lightRig rig="legacyFlat3" dir="b"/>
          </a:scene3d>
          <a:sp3d extrusionH="100000" prstMaterial="legacyMatte">
            <a:bevelT w="13500" h="13500" prst="angle"/>
            <a:bevelB w="13500" h="13500" prst="angle"/>
            <a:extrusionClr>
              <a:schemeClr val="accent1"/>
            </a:extrusionClr>
          </a:sp3d>
        </p:spPr>
        <p:txBody>
          <a:bodyPr wrap="none" anchor="ctr">
            <a:flatTx/>
          </a:bodyPr>
          <a:lstStyle/>
          <a:p>
            <a:endParaRPr lang="zh-CN" altLang="en-US">
              <a:solidFill>
                <a:srgbClr val="000000"/>
              </a:solidFill>
            </a:endParaRPr>
          </a:p>
        </p:txBody>
      </p:sp>
      <p:sp>
        <p:nvSpPr>
          <p:cNvPr id="250896" name="Text Box 15"/>
          <p:cNvSpPr txBox="1">
            <a:spLocks noChangeArrowheads="1"/>
          </p:cNvSpPr>
          <p:nvPr/>
        </p:nvSpPr>
        <p:spPr bwMode="gray">
          <a:xfrm>
            <a:off x="1206500" y="5508625"/>
            <a:ext cx="800219" cy="276999"/>
          </a:xfrm>
          <a:prstGeom prst="rect">
            <a:avLst/>
          </a:prstGeom>
          <a:noFill/>
          <a:ln w="9525" algn="ctr">
            <a:noFill/>
            <a:miter lim="800000"/>
            <a:headEnd/>
            <a:tailEnd/>
          </a:ln>
        </p:spPr>
        <p:txBody>
          <a:bodyPr wrap="none">
            <a:spAutoFit/>
          </a:bodyPr>
          <a:lstStyle/>
          <a:p>
            <a:pPr eaLnBrk="0" hangingPunct="0"/>
            <a:r>
              <a:rPr lang="zh-CN" altLang="en-US" sz="1200" b="1" dirty="0" smtClean="0">
                <a:solidFill>
                  <a:srgbClr val="FFFFFF"/>
                </a:solidFill>
              </a:rPr>
              <a:t>计算资源</a:t>
            </a:r>
            <a:endParaRPr lang="en-US" altLang="zh-CN" sz="1200" b="1" dirty="0">
              <a:solidFill>
                <a:srgbClr val="FFFFFF"/>
              </a:solidFill>
            </a:endParaRPr>
          </a:p>
        </p:txBody>
      </p:sp>
      <p:sp>
        <p:nvSpPr>
          <p:cNvPr id="250897" name="Text Box 16"/>
          <p:cNvSpPr txBox="1">
            <a:spLocks noChangeArrowheads="1"/>
          </p:cNvSpPr>
          <p:nvPr/>
        </p:nvSpPr>
        <p:spPr bwMode="gray">
          <a:xfrm>
            <a:off x="2973388" y="5503863"/>
            <a:ext cx="800219" cy="276999"/>
          </a:xfrm>
          <a:prstGeom prst="rect">
            <a:avLst/>
          </a:prstGeom>
          <a:noFill/>
          <a:ln w="9525" algn="ctr">
            <a:noFill/>
            <a:miter lim="800000"/>
            <a:headEnd/>
            <a:tailEnd/>
          </a:ln>
        </p:spPr>
        <p:txBody>
          <a:bodyPr wrap="none">
            <a:spAutoFit/>
          </a:bodyPr>
          <a:lstStyle/>
          <a:p>
            <a:pPr eaLnBrk="0" hangingPunct="0"/>
            <a:r>
              <a:rPr lang="zh-CN" altLang="en-US" sz="1200" b="1" dirty="0" smtClean="0">
                <a:solidFill>
                  <a:srgbClr val="FFFFFF"/>
                </a:solidFill>
              </a:rPr>
              <a:t>基础架构</a:t>
            </a:r>
            <a:endParaRPr lang="en-US" altLang="zh-CN" sz="1200" b="1" dirty="0">
              <a:solidFill>
                <a:srgbClr val="FFFFFF"/>
              </a:solidFill>
            </a:endParaRPr>
          </a:p>
        </p:txBody>
      </p:sp>
      <p:sp>
        <p:nvSpPr>
          <p:cNvPr id="250898" name="Text Box 17"/>
          <p:cNvSpPr txBox="1">
            <a:spLocks noChangeArrowheads="1"/>
          </p:cNvSpPr>
          <p:nvPr/>
        </p:nvSpPr>
        <p:spPr bwMode="gray">
          <a:xfrm>
            <a:off x="4740275" y="5508625"/>
            <a:ext cx="954107" cy="276999"/>
          </a:xfrm>
          <a:prstGeom prst="rect">
            <a:avLst/>
          </a:prstGeom>
          <a:noFill/>
          <a:ln w="9525" algn="ctr">
            <a:noFill/>
            <a:miter lim="800000"/>
            <a:headEnd/>
            <a:tailEnd/>
          </a:ln>
        </p:spPr>
        <p:txBody>
          <a:bodyPr wrap="none">
            <a:spAutoFit/>
          </a:bodyPr>
          <a:lstStyle/>
          <a:p>
            <a:pPr eaLnBrk="0" hangingPunct="0"/>
            <a:r>
              <a:rPr lang="zh-CN" altLang="en-US" sz="1200" b="1" dirty="0" smtClean="0">
                <a:solidFill>
                  <a:srgbClr val="FFFFFF"/>
                </a:solidFill>
              </a:rPr>
              <a:t>平台和工具</a:t>
            </a:r>
            <a:endParaRPr lang="en-US" altLang="zh-CN" sz="1200" b="1" dirty="0">
              <a:solidFill>
                <a:srgbClr val="FFFFFF"/>
              </a:solidFill>
            </a:endParaRPr>
          </a:p>
        </p:txBody>
      </p:sp>
      <p:sp>
        <p:nvSpPr>
          <p:cNvPr id="250899" name="Text Box 18"/>
          <p:cNvSpPr txBox="1">
            <a:spLocks noChangeArrowheads="1"/>
          </p:cNvSpPr>
          <p:nvPr/>
        </p:nvSpPr>
        <p:spPr bwMode="gray">
          <a:xfrm>
            <a:off x="6545263" y="5508625"/>
            <a:ext cx="492443" cy="276999"/>
          </a:xfrm>
          <a:prstGeom prst="rect">
            <a:avLst/>
          </a:prstGeom>
          <a:noFill/>
          <a:ln w="9525" algn="ctr">
            <a:noFill/>
            <a:miter lim="800000"/>
            <a:headEnd/>
            <a:tailEnd/>
          </a:ln>
        </p:spPr>
        <p:txBody>
          <a:bodyPr wrap="none">
            <a:spAutoFit/>
          </a:bodyPr>
          <a:lstStyle/>
          <a:p>
            <a:pPr eaLnBrk="0" hangingPunct="0"/>
            <a:r>
              <a:rPr lang="zh-CN" altLang="en-US" sz="1200" b="1" dirty="0" smtClean="0">
                <a:solidFill>
                  <a:srgbClr val="FFFFFF"/>
                </a:solidFill>
              </a:rPr>
              <a:t>服务</a:t>
            </a:r>
            <a:endParaRPr lang="en-US" altLang="zh-CN" sz="1200" b="1" dirty="0">
              <a:solidFill>
                <a:srgbClr val="FFFFFF"/>
              </a:solidFill>
            </a:endParaRPr>
          </a:p>
        </p:txBody>
      </p:sp>
      <p:sp>
        <p:nvSpPr>
          <p:cNvPr id="21" name="标题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zh-CN" altLang="en-US" smtClean="0">
                <a:latin typeface="+mj-ea"/>
                <a:cs typeface="STFangsong" charset="-122"/>
              </a:rPr>
              <a:t>并行</a:t>
            </a:r>
            <a:r>
              <a:rPr kumimoji="1" lang="en-US" altLang="zh-CN" smtClean="0">
                <a:latin typeface="+mj-ea"/>
                <a:cs typeface="STFangsong" charset="-122"/>
              </a:rPr>
              <a:t>®</a:t>
            </a:r>
            <a:r>
              <a:rPr kumimoji="1" lang="zh-CN" altLang="en-US" smtClean="0">
                <a:latin typeface="+mj-ea"/>
                <a:cs typeface="STFangsong" charset="-122"/>
              </a:rPr>
              <a:t>超算网格服务解决方案</a:t>
            </a:r>
            <a:endParaRPr lang="zh-CN" altLang="en-US" dirty="0"/>
          </a:p>
        </p:txBody>
      </p:sp>
    </p:spTree>
    <p:extLst>
      <p:ext uri="{BB962C8B-B14F-4D97-AF65-F5344CB8AC3E}">
        <p14:creationId xmlns:p14="http://schemas.microsoft.com/office/powerpoint/2010/main" val="246247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10517</TotalTime>
  <Words>2218</Words>
  <Application>Microsoft Office PowerPoint</Application>
  <PresentationFormat>全屏显示(4:3)</PresentationFormat>
  <Paragraphs>431</Paragraphs>
  <Slides>65</Slides>
  <Notes>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65</vt:i4>
      </vt:variant>
    </vt:vector>
  </HeadingPairs>
  <TitlesOfParts>
    <vt:vector size="77" baseType="lpstr">
      <vt:lpstr>Intel Clear</vt:lpstr>
      <vt:lpstr>Neo Sans Intel</vt:lpstr>
      <vt:lpstr>仿宋</vt:lpstr>
      <vt:lpstr>华文仿宋</vt:lpstr>
      <vt:lpstr>宋体</vt:lpstr>
      <vt:lpstr>微软雅黑</vt:lpstr>
      <vt:lpstr>微软雅黑</vt:lpstr>
      <vt:lpstr>Arial</vt:lpstr>
      <vt:lpstr>Calibri</vt:lpstr>
      <vt:lpstr>Cambria Math</vt:lpstr>
      <vt:lpstr>Wingdings</vt:lpstr>
      <vt:lpstr>Office 主题​​</vt:lpstr>
      <vt:lpstr>并行®超算网格服务解决方案</vt:lpstr>
      <vt:lpstr>PowerPoint 演示文稿</vt:lpstr>
      <vt:lpstr>并行®超算网格资源</vt:lpstr>
      <vt:lpstr>PowerPoint 演示文稿</vt:lpstr>
      <vt:lpstr>PowerPoint 演示文稿</vt:lpstr>
      <vt:lpstr>传统超算使用方式</vt:lpstr>
      <vt:lpstr>PowerPoint 演示文稿</vt:lpstr>
      <vt:lpstr>并行®超算网格服务解决方案</vt:lpstr>
      <vt:lpstr>PowerPoint 演示文稿</vt:lpstr>
      <vt:lpstr>PowerPoint 演示文稿</vt:lpstr>
      <vt:lpstr>计算资源</vt:lpstr>
      <vt:lpstr>并行账号通用各大超算</vt:lpstr>
      <vt:lpstr>丰富的资源池，满足多样的资源需求</vt:lpstr>
      <vt:lpstr>基础架构</vt:lpstr>
      <vt:lpstr>远程图形处理</vt:lpstr>
      <vt:lpstr>从链路优化开始—传输更加顺畅！</vt:lpstr>
      <vt:lpstr>从链路优化开始—传输更加顺畅！</vt:lpstr>
      <vt:lpstr>并行快盘—超大文件极速传输！</vt:lpstr>
      <vt:lpstr>平台和工具 </vt:lpstr>
      <vt:lpstr>   多种作业管理平台和工具</vt:lpstr>
      <vt:lpstr>并行超算云桌面</vt:lpstr>
      <vt:lpstr>并行超算云桌面</vt:lpstr>
      <vt:lpstr>使用情况汇总</vt:lpstr>
      <vt:lpstr>计费中心</vt:lpstr>
      <vt:lpstr>一键提交作业（可集成其他应用软件）</vt:lpstr>
      <vt:lpstr>PAPP中已集成优化版应用</vt:lpstr>
      <vt:lpstr>使用并行云桌面的收益</vt:lpstr>
      <vt:lpstr>用户版Paramon</vt:lpstr>
      <vt:lpstr>用户版Paramon</vt:lpstr>
      <vt:lpstr>一切尽在“掌”握</vt:lpstr>
      <vt:lpstr>作业性能情况</vt:lpstr>
      <vt:lpstr>主动取消/中断作业</vt:lpstr>
      <vt:lpstr>机时账单，细微至每个作业</vt:lpstr>
      <vt:lpstr>机时使用报告</vt:lpstr>
      <vt:lpstr>机时使用统计（每日）</vt:lpstr>
      <vt:lpstr>作业状态统计</vt:lpstr>
      <vt:lpstr>作业类型统计</vt:lpstr>
      <vt:lpstr>服务 </vt:lpstr>
      <vt:lpstr>PowerPoint 演示文稿</vt:lpstr>
      <vt:lpstr> 线上+线下专家团队，更多服务保障！</vt:lpstr>
      <vt:lpstr>基础服务</vt:lpstr>
      <vt:lpstr>7x24小时在线服务</vt:lpstr>
      <vt:lpstr>高级服务</vt:lpstr>
      <vt:lpstr>计算化学平台服务</vt:lpstr>
      <vt:lpstr>CP2K应用支持</vt:lpstr>
      <vt:lpstr>vasp性能优化</vt:lpstr>
      <vt:lpstr>计算流体力学平台服务</vt:lpstr>
      <vt:lpstr>在线性能监控，避免机时浪费</vt:lpstr>
      <vt:lpstr>Fluent应用支持</vt:lpstr>
      <vt:lpstr>VIP服务</vt:lpstr>
      <vt:lpstr>VIP服务（1）</vt:lpstr>
      <vt:lpstr>顶尖优化能力输出</vt:lpstr>
      <vt:lpstr>VIP服务（2）</vt:lpstr>
      <vt:lpstr>VIP服务（3）</vt:lpstr>
      <vt:lpstr>代码现代化方法与工具</vt:lpstr>
      <vt:lpstr>对用户的好处：省钱</vt:lpstr>
      <vt:lpstr>约定</vt:lpstr>
      <vt:lpstr>可用超算平台</vt:lpstr>
      <vt:lpstr>Gromacs</vt:lpstr>
      <vt:lpstr>namd</vt:lpstr>
      <vt:lpstr>Lammps</vt:lpstr>
      <vt:lpstr>VASP</vt:lpstr>
      <vt:lpstr>Quantum Espresso - PHonon</vt:lpstr>
      <vt:lpstr>省钱、省心的全新超算体验！</vt:lpstr>
      <vt:lpstr>THANKS!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lby</dc:creator>
  <cp:lastModifiedBy>lby</cp:lastModifiedBy>
  <cp:revision>497</cp:revision>
  <dcterms:created xsi:type="dcterms:W3CDTF">2013-11-09T05:37:04Z</dcterms:created>
  <dcterms:modified xsi:type="dcterms:W3CDTF">2017-09-09T01:36:03Z</dcterms:modified>
</cp:coreProperties>
</file>